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B57B-A956-471D-99AD-1984771E5949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4DF5-6F5C-48BE-89DF-5888A592695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B57B-A956-471D-99AD-1984771E5949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4DF5-6F5C-48BE-89DF-5888A592695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B57B-A956-471D-99AD-1984771E5949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4DF5-6F5C-48BE-89DF-5888A592695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B57B-A956-471D-99AD-1984771E5949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4DF5-6F5C-48BE-89DF-5888A592695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B57B-A956-471D-99AD-1984771E5949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4DF5-6F5C-48BE-89DF-5888A592695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B57B-A956-471D-99AD-1984771E5949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4DF5-6F5C-48BE-89DF-5888A592695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B57B-A956-471D-99AD-1984771E5949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4DF5-6F5C-48BE-89DF-5888A592695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B57B-A956-471D-99AD-1984771E5949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4DF5-6F5C-48BE-89DF-5888A592695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B57B-A956-471D-99AD-1984771E5949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4DF5-6F5C-48BE-89DF-5888A592695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B57B-A956-471D-99AD-1984771E5949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4DF5-6F5C-48BE-89DF-5888A592695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B57B-A956-471D-99AD-1984771E5949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4DF5-6F5C-48BE-89DF-5888A592695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5B57B-A956-471D-99AD-1984771E5949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F4DF5-6F5C-48BE-89DF-5888A592695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2009-07-11T01:58:52Z</dcterms:created>
  <dcterms:modified xsi:type="dcterms:W3CDTF">2009-07-11T01:59:32Z</dcterms:modified>
</cp:coreProperties>
</file>