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0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6259C-C866-4425-892B-DCF270FE8569}" type="datetimeFigureOut">
              <a:rPr lang="ko-KR" altLang="en-US" smtClean="0"/>
              <a:pPr/>
              <a:t>2010-04-21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1285860"/>
            <a:ext cx="9144000" cy="3429024"/>
          </a:xfrm>
          <a:prstGeom prst="rect">
            <a:avLst/>
          </a:prstGeom>
          <a:gradFill>
            <a:gsLst>
              <a:gs pos="1000">
                <a:schemeClr val="accent5">
                  <a:lumMod val="75000"/>
                  <a:alpha val="5000"/>
                </a:schemeClr>
              </a:gs>
              <a:gs pos="50000">
                <a:schemeClr val="bg1"/>
              </a:gs>
              <a:gs pos="100000">
                <a:schemeClr val="accent5">
                  <a:lumMod val="60000"/>
                  <a:lumOff val="40000"/>
                  <a:alpha val="71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57158" y="142852"/>
            <a:ext cx="523572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주님의 영광 지금 이 곳에 가득</a:t>
            </a:r>
            <a:endParaRPr lang="en-US" altLang="ko-K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문화방송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929586" y="6243600"/>
            <a:ext cx="744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1/10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그림 4" descr="그림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6150"/>
            <a:ext cx="9144000" cy="2678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1285860"/>
            <a:ext cx="9144000" cy="3429024"/>
          </a:xfrm>
          <a:prstGeom prst="rect">
            <a:avLst/>
          </a:prstGeom>
          <a:gradFill>
            <a:gsLst>
              <a:gs pos="1000">
                <a:schemeClr val="accent5">
                  <a:lumMod val="75000"/>
                  <a:alpha val="5000"/>
                </a:schemeClr>
              </a:gs>
              <a:gs pos="50000">
                <a:schemeClr val="bg1"/>
              </a:gs>
              <a:gs pos="100000">
                <a:schemeClr val="accent5">
                  <a:lumMod val="60000"/>
                  <a:lumOff val="40000"/>
                  <a:alpha val="71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7929586" y="6243600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10/</a:t>
            </a:r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그림 4" descr="그림5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14554"/>
            <a:ext cx="9144000" cy="172401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1285860"/>
            <a:ext cx="9144000" cy="3429024"/>
          </a:xfrm>
          <a:prstGeom prst="rect">
            <a:avLst/>
          </a:prstGeom>
          <a:gradFill>
            <a:gsLst>
              <a:gs pos="1000">
                <a:schemeClr val="accent5">
                  <a:lumMod val="75000"/>
                  <a:alpha val="5000"/>
                </a:schemeClr>
              </a:gs>
              <a:gs pos="50000">
                <a:schemeClr val="bg1"/>
              </a:gs>
              <a:gs pos="100000">
                <a:schemeClr val="accent5">
                  <a:lumMod val="60000"/>
                  <a:lumOff val="40000"/>
                  <a:alpha val="71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/10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그림 4" descr="그림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3050"/>
            <a:ext cx="9144000" cy="26725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1285860"/>
            <a:ext cx="9144000" cy="3429024"/>
          </a:xfrm>
          <a:prstGeom prst="rect">
            <a:avLst/>
          </a:prstGeom>
          <a:gradFill>
            <a:gsLst>
              <a:gs pos="1000">
                <a:schemeClr val="accent5">
                  <a:lumMod val="75000"/>
                  <a:alpha val="5000"/>
                </a:schemeClr>
              </a:gs>
              <a:gs pos="50000">
                <a:schemeClr val="bg1"/>
              </a:gs>
              <a:gs pos="100000">
                <a:schemeClr val="accent5">
                  <a:lumMod val="60000"/>
                  <a:lumOff val="40000"/>
                  <a:alpha val="71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3/10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그림 4" descr="그림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28868"/>
            <a:ext cx="9144000" cy="135759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1285860"/>
            <a:ext cx="9144000" cy="3429024"/>
          </a:xfrm>
          <a:prstGeom prst="rect">
            <a:avLst/>
          </a:prstGeom>
          <a:gradFill>
            <a:gsLst>
              <a:gs pos="1000">
                <a:schemeClr val="accent5">
                  <a:lumMod val="75000"/>
                  <a:alpha val="5000"/>
                </a:schemeClr>
              </a:gs>
              <a:gs pos="50000">
                <a:schemeClr val="bg1"/>
              </a:gs>
              <a:gs pos="100000">
                <a:schemeClr val="accent5">
                  <a:lumMod val="60000"/>
                  <a:lumOff val="40000"/>
                  <a:alpha val="71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/10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그림 4" descr="그림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5926"/>
            <a:ext cx="9144000" cy="264822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1285860"/>
            <a:ext cx="9144000" cy="3429024"/>
          </a:xfrm>
          <a:prstGeom prst="rect">
            <a:avLst/>
          </a:prstGeom>
          <a:gradFill>
            <a:gsLst>
              <a:gs pos="1000">
                <a:schemeClr val="accent5">
                  <a:lumMod val="75000"/>
                  <a:alpha val="5000"/>
                </a:schemeClr>
              </a:gs>
              <a:gs pos="50000">
                <a:schemeClr val="bg1"/>
              </a:gs>
              <a:gs pos="100000">
                <a:schemeClr val="accent5">
                  <a:lumMod val="60000"/>
                  <a:lumOff val="40000"/>
                  <a:alpha val="71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/10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3050"/>
            <a:ext cx="9144000" cy="1357598"/>
          </a:xfrm>
          <a:prstGeom prst="rect">
            <a:avLst/>
          </a:prstGeom>
        </p:spPr>
      </p:pic>
      <p:pic>
        <p:nvPicPr>
          <p:cNvPr id="5" name="그림 4" descr="그림3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" y="2821915"/>
            <a:ext cx="9144000" cy="146109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1285860"/>
            <a:ext cx="9144000" cy="3429024"/>
          </a:xfrm>
          <a:prstGeom prst="rect">
            <a:avLst/>
          </a:prstGeom>
          <a:gradFill>
            <a:gsLst>
              <a:gs pos="1000">
                <a:schemeClr val="accent5">
                  <a:lumMod val="75000"/>
                  <a:alpha val="5000"/>
                </a:schemeClr>
              </a:gs>
              <a:gs pos="50000">
                <a:schemeClr val="bg1"/>
              </a:gs>
              <a:gs pos="100000">
                <a:schemeClr val="accent5">
                  <a:lumMod val="60000"/>
                  <a:lumOff val="40000"/>
                  <a:alpha val="71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/10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5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0306"/>
            <a:ext cx="9144000" cy="14367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1285860"/>
            <a:ext cx="9144000" cy="3429024"/>
          </a:xfrm>
          <a:prstGeom prst="rect">
            <a:avLst/>
          </a:prstGeom>
          <a:gradFill>
            <a:gsLst>
              <a:gs pos="1000">
                <a:schemeClr val="accent5">
                  <a:lumMod val="75000"/>
                  <a:alpha val="5000"/>
                </a:schemeClr>
              </a:gs>
              <a:gs pos="50000">
                <a:schemeClr val="bg1"/>
              </a:gs>
              <a:gs pos="100000">
                <a:schemeClr val="accent5">
                  <a:lumMod val="60000"/>
                  <a:lumOff val="40000"/>
                  <a:alpha val="71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/10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5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7364"/>
            <a:ext cx="9144000" cy="267258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1285860"/>
            <a:ext cx="9144000" cy="3429024"/>
          </a:xfrm>
          <a:prstGeom prst="rect">
            <a:avLst/>
          </a:prstGeom>
          <a:gradFill>
            <a:gsLst>
              <a:gs pos="1000">
                <a:schemeClr val="accent5">
                  <a:lumMod val="75000"/>
                  <a:alpha val="5000"/>
                </a:schemeClr>
              </a:gs>
              <a:gs pos="50000">
                <a:schemeClr val="bg1"/>
              </a:gs>
              <a:gs pos="100000">
                <a:schemeClr val="accent5">
                  <a:lumMod val="60000"/>
                  <a:lumOff val="40000"/>
                  <a:alpha val="71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</a:t>
            </a:r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/10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6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5926"/>
            <a:ext cx="9144000" cy="271519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1285860"/>
            <a:ext cx="9144000" cy="3429024"/>
          </a:xfrm>
          <a:prstGeom prst="rect">
            <a:avLst/>
          </a:prstGeom>
          <a:gradFill>
            <a:gsLst>
              <a:gs pos="1000">
                <a:schemeClr val="accent5">
                  <a:lumMod val="75000"/>
                  <a:alpha val="5000"/>
                </a:schemeClr>
              </a:gs>
              <a:gs pos="50000">
                <a:schemeClr val="bg1"/>
              </a:gs>
              <a:gs pos="100000">
                <a:schemeClr val="accent5">
                  <a:lumMod val="60000"/>
                  <a:lumOff val="40000"/>
                  <a:alpha val="71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</a:t>
            </a:r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/10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6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7364"/>
            <a:ext cx="9144000" cy="264214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16</Words>
  <Application>Microsoft Office PowerPoint</Application>
  <PresentationFormat>화면 슬라이드 쇼(4:3)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8</cp:revision>
  <dcterms:created xsi:type="dcterms:W3CDTF">2010-02-18T04:46:16Z</dcterms:created>
  <dcterms:modified xsi:type="dcterms:W3CDTF">2010-04-21T12:33:17Z</dcterms:modified>
</cp:coreProperties>
</file>