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57158" y="142852"/>
            <a:ext cx="523572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주님의 영광 지금 이 곳에 가득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3777"/>
            <a:ext cx="9144000" cy="533044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7225"/>
            <a:ext cx="9144000" cy="54035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3719"/>
            <a:ext cx="9144000" cy="547056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7225"/>
            <a:ext cx="9144000" cy="540354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66990"/>
            <a:ext cx="9144000" cy="17240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2010-02-18T04:46:16Z</dcterms:created>
  <dcterms:modified xsi:type="dcterms:W3CDTF">2010-04-21T12:17:33Z</dcterms:modified>
</cp:coreProperties>
</file>