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38D6-8A56-4E7B-A053-3EF5814BABA6}" type="datetimeFigureOut">
              <a:rPr lang="ko-KR" altLang="en-US" smtClean="0"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B89A-F851-4384-9A80-93A778C0C4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2009-09-25T01:48:09Z</dcterms:created>
  <dcterms:modified xsi:type="dcterms:W3CDTF">2009-09-25T01:49:23Z</dcterms:modified>
</cp:coreProperties>
</file>