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8312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주님의 </a:t>
            </a:r>
            <a:r>
              <a:rPr lang="ko-KR" alt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악기되어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6299"/>
            <a:ext cx="9144000" cy="25812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26482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5812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그림 11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26482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6707"/>
            <a:ext cx="9144000" cy="12236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</Words>
  <Application>Microsoft Office PowerPoint</Application>
  <PresentationFormat>화면 슬라이드 쇼(4:3)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12</cp:revision>
  <dcterms:created xsi:type="dcterms:W3CDTF">2010-02-18T04:46:16Z</dcterms:created>
  <dcterms:modified xsi:type="dcterms:W3CDTF">2010-05-08T11:58:29Z</dcterms:modified>
</cp:coreProperties>
</file>