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8312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주님의 </a:t>
            </a:r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악기되어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847864"/>
            <a:ext cx="9143245" cy="601016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11</cp:revision>
  <dcterms:created xsi:type="dcterms:W3CDTF">2010-02-18T04:46:16Z</dcterms:created>
  <dcterms:modified xsi:type="dcterms:W3CDTF">2010-05-08T11:52:52Z</dcterms:modified>
</cp:coreProperties>
</file>