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410561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주님의 십자가를 아나요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0" name="그림 4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843773"/>
            <a:ext cx="7844904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47" y="1142984"/>
            <a:ext cx="8789706" cy="169454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11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5860"/>
            <a:ext cx="9144000" cy="143674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6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7298"/>
            <a:ext cx="9144000" cy="162546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7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301" y="1214422"/>
            <a:ext cx="8259398" cy="291974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7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47" y="227893"/>
            <a:ext cx="8789706" cy="298679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8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630" y="1000108"/>
            <a:ext cx="8472740" cy="2797833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8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51" y="714356"/>
            <a:ext cx="8801897" cy="312089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9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47" y="1428736"/>
            <a:ext cx="8789706" cy="1438537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9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632" y="1000108"/>
            <a:ext cx="8344735" cy="2986793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19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9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47" y="214290"/>
            <a:ext cx="8789706" cy="298679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691" y="928670"/>
            <a:ext cx="8271589" cy="2797833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9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47" y="1091510"/>
            <a:ext cx="8789706" cy="1694548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21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9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8736"/>
            <a:ext cx="9144000" cy="143674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9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680" y="928670"/>
            <a:ext cx="8338639" cy="3053844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9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58" y="660172"/>
            <a:ext cx="8277684" cy="334033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4" y="1428736"/>
            <a:ext cx="8972571" cy="137148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37" y="1071546"/>
            <a:ext cx="8356926" cy="279783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587" y="1071546"/>
            <a:ext cx="8222825" cy="293802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47" y="1214422"/>
            <a:ext cx="8789706" cy="169454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47" y="1341425"/>
            <a:ext cx="8789706" cy="1444633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595" y="1071546"/>
            <a:ext cx="7838809" cy="2986793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/23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47" y="142852"/>
            <a:ext cx="8789706" cy="30599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26</Words>
  <Application>Microsoft Office PowerPoint</Application>
  <PresentationFormat>화면 슬라이드 쇼(4:3)</PresentationFormat>
  <Paragraphs>24</Paragraphs>
  <Slides>23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4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10</cp:revision>
  <dcterms:created xsi:type="dcterms:W3CDTF">2010-02-18T04:46:16Z</dcterms:created>
  <dcterms:modified xsi:type="dcterms:W3CDTF">2010-03-07T12:51:35Z</dcterms:modified>
</cp:coreProperties>
</file>