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주님의 십자가를 아나요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0" name="그림 4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843773"/>
            <a:ext cx="7844904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948766"/>
            <a:ext cx="8789706" cy="16945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698"/>
            <a:ext cx="9144000" cy="14367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2163"/>
            <a:ext cx="9144000" cy="162546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01" y="1214422"/>
            <a:ext cx="8259398" cy="291974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071546"/>
            <a:ext cx="8789706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30" y="1000108"/>
            <a:ext cx="8472740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8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14356"/>
            <a:ext cx="8801897" cy="312089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2357430"/>
            <a:ext cx="8789706" cy="143853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632" y="1000108"/>
            <a:ext cx="8344735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000108"/>
            <a:ext cx="8789706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05" y="1000108"/>
            <a:ext cx="8271589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928802"/>
            <a:ext cx="8789706" cy="16945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3116"/>
            <a:ext cx="9144000" cy="143674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80" y="928670"/>
            <a:ext cx="8338639" cy="305384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58" y="660172"/>
            <a:ext cx="8277684" cy="33403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2071678"/>
            <a:ext cx="8972571" cy="13714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37" y="1071546"/>
            <a:ext cx="8356926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87" y="1071546"/>
            <a:ext cx="8222825" cy="29380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948766"/>
            <a:ext cx="8789706" cy="16945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2285992"/>
            <a:ext cx="8789706" cy="144463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95" y="1071546"/>
            <a:ext cx="7838809" cy="2986793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928670"/>
            <a:ext cx="8789706" cy="30599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</Words>
  <Application>Microsoft Office PowerPoint</Application>
  <PresentationFormat>화면 슬라이드 쇼(4:3)</PresentationFormat>
  <Paragraphs>24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2010-02-18T04:46:16Z</dcterms:created>
  <dcterms:modified xsi:type="dcterms:W3CDTF">2010-03-07T12:45:49Z</dcterms:modified>
</cp:coreProperties>
</file>