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54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주님의 손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775751"/>
            <a:ext cx="8740942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428604"/>
            <a:ext cx="8740942" cy="2657636"/>
          </a:xfrm>
          <a:prstGeom prst="rect">
            <a:avLst/>
          </a:prstGeom>
        </p:spPr>
      </p:pic>
      <p:pic>
        <p:nvPicPr>
          <p:cNvPr id="12" name="그림 11" descr="44.jpg"/>
          <p:cNvPicPr>
            <a:picLocks noChangeAspect="1"/>
          </p:cNvPicPr>
          <p:nvPr/>
        </p:nvPicPr>
        <p:blipFill>
          <a:blip r:embed="rId4"/>
          <a:srcRect t="43750" r="64063"/>
          <a:stretch>
            <a:fillRect/>
          </a:stretch>
        </p:blipFill>
        <p:spPr>
          <a:xfrm>
            <a:off x="571472" y="3429000"/>
            <a:ext cx="2738430" cy="321469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214290"/>
            <a:ext cx="8740942" cy="2870979"/>
          </a:xfrm>
          <a:prstGeom prst="rect">
            <a:avLst/>
          </a:prstGeom>
        </p:spPr>
      </p:pic>
      <p:pic>
        <p:nvPicPr>
          <p:cNvPr id="12" name="그림 11" descr="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143380"/>
            <a:ext cx="3571868" cy="233357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557050"/>
            <a:ext cx="8740942" cy="2657636"/>
          </a:xfrm>
          <a:prstGeom prst="rect">
            <a:avLst/>
          </a:prstGeom>
        </p:spPr>
      </p:pic>
      <p:pic>
        <p:nvPicPr>
          <p:cNvPr id="5" name="그림 4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3409820" cy="250075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285728"/>
            <a:ext cx="8740942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559729"/>
            <a:ext cx="8740942" cy="2797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17</cp:revision>
  <dcterms:created xsi:type="dcterms:W3CDTF">2010-02-18T04:46:16Z</dcterms:created>
  <dcterms:modified xsi:type="dcterms:W3CDTF">2010-06-09T00:41:59Z</dcterms:modified>
</cp:coreProperties>
</file>