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54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주님의 손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571480"/>
            <a:ext cx="8740942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28604"/>
            <a:ext cx="8740942" cy="2657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14290"/>
            <a:ext cx="8740942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557050"/>
            <a:ext cx="8740942" cy="2657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85728"/>
            <a:ext cx="8740942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357166"/>
            <a:ext cx="8740942" cy="2797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2010-06-09T00:28:44Z</dcterms:modified>
</cp:coreProperties>
</file>