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6259C-C866-4425-892B-DCF270FE8569}" type="datetimeFigureOut">
              <a:rPr lang="ko-KR" altLang="en-US" smtClean="0"/>
              <a:pPr/>
              <a:t>2010-06-09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642910" y="142852"/>
            <a:ext cx="175400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주님의 손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3" name="그림 12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624" y="562112"/>
            <a:ext cx="8728751" cy="601016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" name="그림 9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624" y="423920"/>
            <a:ext cx="8728751" cy="601016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3/3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" name="그림 9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624" y="423920"/>
            <a:ext cx="8728751" cy="601016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5</Words>
  <Application>Microsoft Office PowerPoint</Application>
  <PresentationFormat>화면 슬라이드 쇼(4:3)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슬라이드 1</vt:lpstr>
      <vt:lpstr>슬라이드 2</vt:lpstr>
      <vt:lpstr>슬라이드 3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14</cp:revision>
  <dcterms:created xsi:type="dcterms:W3CDTF">2010-02-18T04:46:16Z</dcterms:created>
  <dcterms:modified xsi:type="dcterms:W3CDTF">2010-06-09T00:23:24Z</dcterms:modified>
</cp:coreProperties>
</file>