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175400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주님의 손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3" name="그림 12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24" y="562112"/>
            <a:ext cx="8728751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24" y="423920"/>
            <a:ext cx="8728751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24" y="423920"/>
            <a:ext cx="8728751" cy="6010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5</Words>
  <Application>Microsoft Office PowerPoint</Application>
  <PresentationFormat>화면 슬라이드 쇼(4:3)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14</cp:revision>
  <dcterms:created xsi:type="dcterms:W3CDTF">2010-02-18T04:46:16Z</dcterms:created>
  <dcterms:modified xsi:type="dcterms:W3CDTF">2010-06-09T00:23:24Z</dcterms:modified>
</cp:coreProperties>
</file>