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17EC-D0AF-4934-A622-789A7DF79A95}" type="datetimeFigureOut">
              <a:rPr lang="ko-KR" altLang="en-US" smtClean="0"/>
              <a:t>2011-05-27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3F73-306F-4CA4-8A2A-FA878217E0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주님의 사랑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님의 사랑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2</cp:revision>
  <dcterms:created xsi:type="dcterms:W3CDTF">2011-05-27T05:52:28Z</dcterms:created>
  <dcterms:modified xsi:type="dcterms:W3CDTF">2011-05-27T06:09:47Z</dcterms:modified>
</cp:coreProperties>
</file>