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3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6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6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8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3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7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8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0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2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9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8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37196-EF30-49B6-94C7-1A66D2BEDC99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60B7-5979-4D27-B174-CD019C3C1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62"/>
            <a:ext cx="9144000" cy="577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0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166"/>
            <a:ext cx="9144000" cy="61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111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1051756"/>
            <a:ext cx="9143245" cy="475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8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1048708"/>
            <a:ext cx="9143245" cy="476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7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9" y="762000"/>
            <a:ext cx="9143245" cy="49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166"/>
            <a:ext cx="9144000" cy="61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87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78779"/>
            <a:ext cx="9143245" cy="590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2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1002992"/>
            <a:ext cx="9143245" cy="485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10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1076138"/>
            <a:ext cx="9143245" cy="470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9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9" y="762000"/>
            <a:ext cx="9143245" cy="49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5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</dc:creator>
  <cp:lastModifiedBy>Jin</cp:lastModifiedBy>
  <cp:revision>3</cp:revision>
  <dcterms:created xsi:type="dcterms:W3CDTF">2010-05-21T14:26:36Z</dcterms:created>
  <dcterms:modified xsi:type="dcterms:W3CDTF">2010-05-26T17:54:56Z</dcterms:modified>
</cp:coreProperties>
</file>