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64" r:id="rId7"/>
    <p:sldId id="265" r:id="rId8"/>
    <p:sldId id="259" r:id="rId9"/>
    <p:sldId id="260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6436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주님의 빚진 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57158" y="160013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714356"/>
            <a:ext cx="8436167" cy="279783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785794"/>
            <a:ext cx="8436167" cy="2944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500042"/>
            <a:ext cx="8436167" cy="30843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770627"/>
            <a:ext cx="8436167" cy="2944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785794"/>
            <a:ext cx="8436167" cy="2944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571480"/>
            <a:ext cx="8436167" cy="28709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4/12</a:t>
            </a: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699189"/>
            <a:ext cx="8436167" cy="2944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7158" y="160013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그림 5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428604"/>
            <a:ext cx="8436167" cy="30843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642918"/>
            <a:ext cx="8436167" cy="2944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285728"/>
            <a:ext cx="8436167" cy="30843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629459"/>
            <a:ext cx="8436167" cy="28709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7158" y="160013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그림 5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416117"/>
            <a:ext cx="8436167" cy="30843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34" y="5929330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-1        2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-5         3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-9</a:t>
            </a:r>
            <a:endParaRPr lang="ko-KR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165</Words>
  <Application>Microsoft Office PowerPoint</Application>
  <PresentationFormat>화면 슬라이드 쇼(4:3)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2010-03-21T12:26:54Z</dcterms:modified>
</cp:coreProperties>
</file>