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58" r:id="rId6"/>
    <p:sldId id="264" r:id="rId7"/>
    <p:sldId id="265" r:id="rId8"/>
    <p:sldId id="259" r:id="rId9"/>
    <p:sldId id="260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2010-03-21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642910" y="142852"/>
            <a:ext cx="26436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주님의 빚진 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57158" y="160013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3" name="그림 1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14356"/>
            <a:ext cx="8436167" cy="279783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10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85794"/>
            <a:ext cx="8436167" cy="2944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11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00042"/>
            <a:ext cx="8436167" cy="30843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89319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70627"/>
            <a:ext cx="8436167" cy="2944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785794"/>
            <a:ext cx="8436167" cy="2944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571480"/>
            <a:ext cx="8436167" cy="28709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4/12</a:t>
            </a:r>
          </a:p>
        </p:txBody>
      </p:sp>
      <p:pic>
        <p:nvPicPr>
          <p:cNvPr id="3" name="그림 2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699189"/>
            <a:ext cx="8436167" cy="2944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7158" y="160013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그림 5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428604"/>
            <a:ext cx="8436167" cy="30843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6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642918"/>
            <a:ext cx="8436167" cy="2944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7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3" name="그림 2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285728"/>
            <a:ext cx="8436167" cy="30843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8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5" name="그림 4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629459"/>
            <a:ext cx="8436167" cy="28709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74411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9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/12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7158" y="1600130"/>
            <a:ext cx="6030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그림 5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16" y="416117"/>
            <a:ext cx="8436167" cy="30843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0034" y="5929330"/>
            <a:ext cx="7143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/>
              <a:t>1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-1        2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-5         3</a:t>
            </a:r>
            <a:r>
              <a:rPr lang="ko-KR" altLang="en-US" sz="1400" dirty="0" smtClean="0"/>
              <a:t>절</a:t>
            </a:r>
            <a:r>
              <a:rPr lang="en-US" altLang="ko-KR" sz="1400" dirty="0" smtClean="0"/>
              <a:t>-9</a:t>
            </a:r>
            <a:endParaRPr lang="ko-KR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165</Words>
  <Application>Microsoft Office PowerPoint</Application>
  <PresentationFormat>화면 슬라이드 쇼(4:3)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8</cp:revision>
  <dcterms:created xsi:type="dcterms:W3CDTF">2010-02-18T04:46:16Z</dcterms:created>
  <dcterms:modified xsi:type="dcterms:W3CDTF">2010-03-21T12:26:54Z</dcterms:modified>
</cp:coreProperties>
</file>