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주님의 빚진 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357158" y="160013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57158" y="160013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57158" y="160013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화면 슬라이드 쇼(4:3)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2010-03-21T12:04:03Z</dcterms:modified>
</cp:coreProperties>
</file>