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86633-B9B0-4489-A089-CB2176B65C0E}" type="datetimeFigureOut">
              <a:rPr lang="ko-KR" altLang="en-US" smtClean="0"/>
              <a:t>2010-02-07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D03A-02F5-41C1-ABED-6DF0FD0F3A4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1293"/>
            <a:ext cx="9144000" cy="2733459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14282" y="142852"/>
            <a:ext cx="41056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주님의 마음을 전하도록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2910" y="1838549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27334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1537"/>
            <a:ext cx="9144000" cy="266040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571472" y="2214554"/>
            <a:ext cx="5902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o-KR" alt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8004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27334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286776" y="6215082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/8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26604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Office PowerPoint</Application>
  <PresentationFormat>화면 슬라이드 쇼(4:3)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2010-02-07T11:44:13Z</dcterms:created>
  <dcterms:modified xsi:type="dcterms:W3CDTF">2010-02-07T12:00:51Z</dcterms:modified>
</cp:coreProperties>
</file>