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6633-B9B0-4489-A089-CB2176B65C0E}" type="datetimeFigureOut">
              <a:rPr lang="ko-KR" altLang="en-US" smtClean="0"/>
              <a:t>2010-02-07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D03A-02F5-41C1-ABED-6DF0FD0F3A4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6633-B9B0-4489-A089-CB2176B65C0E}" type="datetimeFigureOut">
              <a:rPr lang="ko-KR" altLang="en-US" smtClean="0"/>
              <a:t>2010-02-07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D03A-02F5-41C1-ABED-6DF0FD0F3A4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6633-B9B0-4489-A089-CB2176B65C0E}" type="datetimeFigureOut">
              <a:rPr lang="ko-KR" altLang="en-US" smtClean="0"/>
              <a:t>2010-02-07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D03A-02F5-41C1-ABED-6DF0FD0F3A4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6633-B9B0-4489-A089-CB2176B65C0E}" type="datetimeFigureOut">
              <a:rPr lang="ko-KR" altLang="en-US" smtClean="0"/>
              <a:t>2010-02-07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D03A-02F5-41C1-ABED-6DF0FD0F3A4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6633-B9B0-4489-A089-CB2176B65C0E}" type="datetimeFigureOut">
              <a:rPr lang="ko-KR" altLang="en-US" smtClean="0"/>
              <a:t>2010-02-07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D03A-02F5-41C1-ABED-6DF0FD0F3A4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6633-B9B0-4489-A089-CB2176B65C0E}" type="datetimeFigureOut">
              <a:rPr lang="ko-KR" altLang="en-US" smtClean="0"/>
              <a:t>2010-02-07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D03A-02F5-41C1-ABED-6DF0FD0F3A4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6633-B9B0-4489-A089-CB2176B65C0E}" type="datetimeFigureOut">
              <a:rPr lang="ko-KR" altLang="en-US" smtClean="0"/>
              <a:t>2010-02-07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D03A-02F5-41C1-ABED-6DF0FD0F3A4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6633-B9B0-4489-A089-CB2176B65C0E}" type="datetimeFigureOut">
              <a:rPr lang="ko-KR" altLang="en-US" smtClean="0"/>
              <a:t>2010-02-07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D03A-02F5-41C1-ABED-6DF0FD0F3A4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6633-B9B0-4489-A089-CB2176B65C0E}" type="datetimeFigureOut">
              <a:rPr lang="ko-KR" altLang="en-US" smtClean="0"/>
              <a:t>2010-02-07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D03A-02F5-41C1-ABED-6DF0FD0F3A4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6633-B9B0-4489-A089-CB2176B65C0E}" type="datetimeFigureOut">
              <a:rPr lang="ko-KR" altLang="en-US" smtClean="0"/>
              <a:t>2010-02-07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D03A-02F5-41C1-ABED-6DF0FD0F3A4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6633-B9B0-4489-A089-CB2176B65C0E}" type="datetimeFigureOut">
              <a:rPr lang="ko-KR" altLang="en-US" smtClean="0"/>
              <a:t>2010-02-07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0D03A-02F5-41C1-ABED-6DF0FD0F3A4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86633-B9B0-4489-A089-CB2176B65C0E}" type="datetimeFigureOut">
              <a:rPr lang="ko-KR" altLang="en-US" smtClean="0"/>
              <a:t>2010-02-07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0D03A-02F5-41C1-ABED-6DF0FD0F3A4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81293"/>
            <a:ext cx="9144000" cy="2733459"/>
          </a:xfrm>
          <a:prstGeom prst="rect">
            <a:avLst/>
          </a:prstGeom>
        </p:spPr>
      </p:pic>
      <p:sp>
        <p:nvSpPr>
          <p:cNvPr id="9" name="직사각형 8"/>
          <p:cNvSpPr/>
          <p:nvPr/>
        </p:nvSpPr>
        <p:spPr>
          <a:xfrm>
            <a:off x="214282" y="142852"/>
            <a:ext cx="410561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주님의 마음을 전하도록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8286776" y="6215082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642910" y="1838549"/>
            <a:ext cx="590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000" b="1" cap="none" spc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r>
              <a:rPr lang="ko-KR" altLang="en-US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절</a:t>
            </a:r>
            <a:endParaRPr lang="en-US" altLang="ko-KR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215082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85860"/>
            <a:ext cx="9144000" cy="266040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215082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85860"/>
            <a:ext cx="9144000" cy="273345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215082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57298"/>
            <a:ext cx="9144000" cy="266040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11537"/>
            <a:ext cx="9144000" cy="2660405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286776" y="6215082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571472" y="2214554"/>
            <a:ext cx="590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ko-KR" altLang="en-US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절</a:t>
            </a:r>
            <a:endParaRPr lang="en-US" altLang="ko-KR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215082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57298"/>
            <a:ext cx="9144000" cy="280042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215082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85860"/>
            <a:ext cx="9144000" cy="273345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215082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4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28736"/>
            <a:ext cx="9144000" cy="266040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15</Words>
  <Application>Microsoft Office PowerPoint</Application>
  <PresentationFormat>화면 슬라이드 쇼(4:3)</PresentationFormat>
  <Paragraphs>11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3</cp:revision>
  <dcterms:created xsi:type="dcterms:W3CDTF">2010-02-07T11:44:13Z</dcterms:created>
  <dcterms:modified xsi:type="dcterms:W3CDTF">2010-02-07T12:00:51Z</dcterms:modified>
</cp:coreProperties>
</file>