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4282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주님의 마음을 전하도록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2910" y="1571612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42910" y="1500174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07361"/>
            <a:ext cx="9143245" cy="544327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2010-02-07T11:44:13Z</dcterms:created>
  <dcterms:modified xsi:type="dcterms:W3CDTF">2010-02-07T11:50:11Z</dcterms:modified>
</cp:coreProperties>
</file>