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6633-B9B0-4489-A089-CB2176B65C0E}" type="datetimeFigureOut">
              <a:rPr lang="ko-KR" altLang="en-US" smtClean="0"/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D03A-02F5-41C1-ABED-6DF0FD0F3A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6633-B9B0-4489-A089-CB2176B65C0E}" type="datetimeFigureOut">
              <a:rPr lang="ko-KR" altLang="en-US" smtClean="0"/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D03A-02F5-41C1-ABED-6DF0FD0F3A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6633-B9B0-4489-A089-CB2176B65C0E}" type="datetimeFigureOut">
              <a:rPr lang="ko-KR" altLang="en-US" smtClean="0"/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D03A-02F5-41C1-ABED-6DF0FD0F3A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6633-B9B0-4489-A089-CB2176B65C0E}" type="datetimeFigureOut">
              <a:rPr lang="ko-KR" altLang="en-US" smtClean="0"/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D03A-02F5-41C1-ABED-6DF0FD0F3A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6633-B9B0-4489-A089-CB2176B65C0E}" type="datetimeFigureOut">
              <a:rPr lang="ko-KR" altLang="en-US" smtClean="0"/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D03A-02F5-41C1-ABED-6DF0FD0F3A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6633-B9B0-4489-A089-CB2176B65C0E}" type="datetimeFigureOut">
              <a:rPr lang="ko-KR" altLang="en-US" smtClean="0"/>
              <a:t>2010-02-07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D03A-02F5-41C1-ABED-6DF0FD0F3A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6633-B9B0-4489-A089-CB2176B65C0E}" type="datetimeFigureOut">
              <a:rPr lang="ko-KR" altLang="en-US" smtClean="0"/>
              <a:t>2010-02-07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D03A-02F5-41C1-ABED-6DF0FD0F3A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6633-B9B0-4489-A089-CB2176B65C0E}" type="datetimeFigureOut">
              <a:rPr lang="ko-KR" altLang="en-US" smtClean="0"/>
              <a:t>2010-02-07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D03A-02F5-41C1-ABED-6DF0FD0F3A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6633-B9B0-4489-A089-CB2176B65C0E}" type="datetimeFigureOut">
              <a:rPr lang="ko-KR" altLang="en-US" smtClean="0"/>
              <a:t>2010-02-07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D03A-02F5-41C1-ABED-6DF0FD0F3A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6633-B9B0-4489-A089-CB2176B65C0E}" type="datetimeFigureOut">
              <a:rPr lang="ko-KR" altLang="en-US" smtClean="0"/>
              <a:t>2010-02-07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D03A-02F5-41C1-ABED-6DF0FD0F3A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6633-B9B0-4489-A089-CB2176B65C0E}" type="datetimeFigureOut">
              <a:rPr lang="ko-KR" altLang="en-US" smtClean="0"/>
              <a:t>2010-02-07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D03A-02F5-41C1-ABED-6DF0FD0F3A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86633-B9B0-4489-A089-CB2176B65C0E}" type="datetimeFigureOut">
              <a:rPr lang="ko-KR" altLang="en-US" smtClean="0"/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0D03A-02F5-41C1-ABED-6DF0FD0F3A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07361"/>
            <a:ext cx="9143245" cy="5443278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214282" y="142852"/>
            <a:ext cx="410561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주님의 마음을 전하도록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286776" y="6215082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642910" y="1571612"/>
            <a:ext cx="590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절</a:t>
            </a:r>
            <a:endParaRPr lang="en-US" altLang="ko-KR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07361"/>
            <a:ext cx="9143245" cy="5443278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07361"/>
            <a:ext cx="9143245" cy="5443278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642910" y="1500174"/>
            <a:ext cx="590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절</a:t>
            </a:r>
            <a:endParaRPr lang="en-US" altLang="ko-KR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07361"/>
            <a:ext cx="9143245" cy="5443278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</Words>
  <Application>Microsoft Office PowerPoint</Application>
  <PresentationFormat>화면 슬라이드 쇼(4:3)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</cp:revision>
  <dcterms:created xsi:type="dcterms:W3CDTF">2010-02-07T11:44:13Z</dcterms:created>
  <dcterms:modified xsi:type="dcterms:W3CDTF">2010-02-07T11:50:11Z</dcterms:modified>
</cp:coreProperties>
</file>