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2910" y="142852"/>
            <a:ext cx="33233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주님의 길 예비하라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0771"/>
            <a:ext cx="9144000" cy="26482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2209"/>
            <a:ext cx="9144000" cy="26482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7538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7212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11</cp:revision>
  <dcterms:created xsi:type="dcterms:W3CDTF">2010-02-18T04:46:16Z</dcterms:created>
  <dcterms:modified xsi:type="dcterms:W3CDTF">2010-05-29T13:20:58Z</dcterms:modified>
</cp:coreProperties>
</file>