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42910" y="142852"/>
            <a:ext cx="33233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주님의 길 예비하라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pic>
        <p:nvPicPr>
          <p:cNvPr id="13" name="그림 12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27273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0771"/>
            <a:ext cx="9144000" cy="264822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9144000" cy="272737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2209"/>
            <a:ext cx="9144000" cy="264822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7538"/>
            <a:ext cx="9144000" cy="279433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9144000" cy="27212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</Words>
  <Application>Microsoft Office PowerPoint</Application>
  <PresentationFormat>화면 슬라이드 쇼(4:3)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11</cp:revision>
  <dcterms:created xsi:type="dcterms:W3CDTF">2010-02-18T04:46:16Z</dcterms:created>
  <dcterms:modified xsi:type="dcterms:W3CDTF">2010-05-29T13:20:58Z</dcterms:modified>
</cp:coreProperties>
</file>