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42910" y="142852"/>
            <a:ext cx="33233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주님의 길 예비하라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10</cp:revision>
  <dcterms:created xsi:type="dcterms:W3CDTF">2010-02-18T04:46:16Z</dcterms:created>
  <dcterms:modified xsi:type="dcterms:W3CDTF">2010-05-29T13:14:32Z</dcterms:modified>
</cp:coreProperties>
</file>