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2FFC-E1AC-4958-9383-775DDC2E26D6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443D-1CD3-4472-92BB-F79F47660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2FFC-E1AC-4958-9383-775DDC2E26D6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443D-1CD3-4472-92BB-F79F47660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2FFC-E1AC-4958-9383-775DDC2E26D6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443D-1CD3-4472-92BB-F79F47660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2FFC-E1AC-4958-9383-775DDC2E26D6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443D-1CD3-4472-92BB-F79F47660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2FFC-E1AC-4958-9383-775DDC2E26D6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443D-1CD3-4472-92BB-F79F47660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2FFC-E1AC-4958-9383-775DDC2E26D6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443D-1CD3-4472-92BB-F79F47660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2FFC-E1AC-4958-9383-775DDC2E26D6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443D-1CD3-4472-92BB-F79F47660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2FFC-E1AC-4958-9383-775DDC2E26D6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443D-1CD3-4472-92BB-F79F47660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2FFC-E1AC-4958-9383-775DDC2E26D6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443D-1CD3-4472-92BB-F79F47660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2FFC-E1AC-4958-9383-775DDC2E26D6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443D-1CD3-4472-92BB-F79F47660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2FFC-E1AC-4958-9383-775DDC2E26D6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443D-1CD3-4472-92BB-F79F47660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12FFC-E1AC-4958-9383-775DDC2E26D6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2443D-1CD3-4472-92BB-F79F47660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3. 주님의 길 예비하라.png"/>
          <p:cNvPicPr>
            <a:picLocks noChangeAspect="1"/>
          </p:cNvPicPr>
          <p:nvPr/>
        </p:nvPicPr>
        <p:blipFill>
          <a:blip r:embed="rId2"/>
          <a:srcRect b="43801"/>
          <a:stretch>
            <a:fillRect/>
          </a:stretch>
        </p:blipFill>
        <p:spPr>
          <a:xfrm>
            <a:off x="0" y="357166"/>
            <a:ext cx="9144000" cy="3571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3. 주님의 길 예비하라.png"/>
          <p:cNvPicPr>
            <a:picLocks noGrp="1" noChangeAspect="1"/>
          </p:cNvPicPr>
          <p:nvPr>
            <p:ph idx="1"/>
          </p:nvPr>
        </p:nvPicPr>
        <p:blipFill>
          <a:blip r:embed="rId2"/>
          <a:srcRect t="53665" b="6995"/>
          <a:stretch>
            <a:fillRect/>
          </a:stretch>
        </p:blipFill>
        <p:spPr>
          <a:xfrm>
            <a:off x="0" y="1285860"/>
            <a:ext cx="9144000" cy="25003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3. 주님의 길 예비하라-2.png"/>
          <p:cNvPicPr>
            <a:picLocks noGrp="1" noChangeAspect="1"/>
          </p:cNvPicPr>
          <p:nvPr>
            <p:ph idx="1"/>
          </p:nvPr>
        </p:nvPicPr>
        <p:blipFill>
          <a:blip r:embed="rId2"/>
          <a:srcRect b="56436"/>
          <a:stretch>
            <a:fillRect/>
          </a:stretch>
        </p:blipFill>
        <p:spPr>
          <a:xfrm>
            <a:off x="0" y="1000108"/>
            <a:ext cx="9144000" cy="27687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3. 주님의 길 예비하라-2.png"/>
          <p:cNvPicPr>
            <a:picLocks noGrp="1" noChangeAspect="1"/>
          </p:cNvPicPr>
          <p:nvPr>
            <p:ph idx="1"/>
          </p:nvPr>
        </p:nvPicPr>
        <p:blipFill>
          <a:blip r:embed="rId2"/>
          <a:srcRect t="41985"/>
          <a:stretch>
            <a:fillRect/>
          </a:stretch>
        </p:blipFill>
        <p:spPr>
          <a:xfrm>
            <a:off x="0" y="1285860"/>
            <a:ext cx="9144000" cy="36872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김태윤</cp:lastModifiedBy>
  <cp:revision>4</cp:revision>
  <dcterms:created xsi:type="dcterms:W3CDTF">2010-05-29T14:08:15Z</dcterms:created>
  <dcterms:modified xsi:type="dcterms:W3CDTF">2010-05-29T14:26:00Z</dcterms:modified>
</cp:coreProperties>
</file>