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585-19B3-4204-9F21-D98CC714FD6A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0D0B-C54F-4F0A-AA8C-83A6D10B05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585-19B3-4204-9F21-D98CC714FD6A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0D0B-C54F-4F0A-AA8C-83A6D10B05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585-19B3-4204-9F21-D98CC714FD6A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0D0B-C54F-4F0A-AA8C-83A6D10B05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585-19B3-4204-9F21-D98CC714FD6A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0D0B-C54F-4F0A-AA8C-83A6D10B05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585-19B3-4204-9F21-D98CC714FD6A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0D0B-C54F-4F0A-AA8C-83A6D10B05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585-19B3-4204-9F21-D98CC714FD6A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0D0B-C54F-4F0A-AA8C-83A6D10B05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585-19B3-4204-9F21-D98CC714FD6A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0D0B-C54F-4F0A-AA8C-83A6D10B05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585-19B3-4204-9F21-D98CC714FD6A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0D0B-C54F-4F0A-AA8C-83A6D10B05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585-19B3-4204-9F21-D98CC714FD6A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0D0B-C54F-4F0A-AA8C-83A6D10B05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585-19B3-4204-9F21-D98CC714FD6A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0D0B-C54F-4F0A-AA8C-83A6D10B05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585-19B3-4204-9F21-D98CC714FD6A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0D0B-C54F-4F0A-AA8C-83A6D10B05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585-19B3-4204-9F21-D98CC714FD6A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0D0B-C54F-4F0A-AA8C-83A6D10B05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2009-09-11T05:02:11Z</dcterms:created>
  <dcterms:modified xsi:type="dcterms:W3CDTF">2009-09-11T05:03:16Z</dcterms:modified>
</cp:coreProperties>
</file>