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83284EC-8F52-4D22-99E7-DDDFBE804EB2}">
          <p14:sldIdLst>
            <p14:sldId id="257"/>
            <p14:sldId id="258"/>
            <p14:sldId id="259"/>
          </p14:sldIdLst>
        </p14:section>
        <p14:section name="제목 없는 구역" id="{C08F658B-8CD7-4E2D-A6DD-0C0DE44C1EEC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55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28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5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57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60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16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624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7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150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31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87E9D-908C-468C-B180-DC1F0F4DA4C7}" type="datetimeFigureOut">
              <a:rPr lang="ko-KR" altLang="en-US" smtClean="0"/>
              <a:t>2011-06-07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AABEC-2F15-4A8F-9C5F-C775FE945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45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2" y="1119"/>
            <a:ext cx="9091675" cy="6928761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82" b="8466"/>
          <a:stretch/>
        </p:blipFill>
        <p:spPr bwMode="auto">
          <a:xfrm>
            <a:off x="0" y="3737470"/>
            <a:ext cx="9144000" cy="232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82" b="8466"/>
          <a:stretch/>
        </p:blipFill>
        <p:spPr bwMode="auto">
          <a:xfrm>
            <a:off x="-32823" y="992120"/>
            <a:ext cx="9144000" cy="232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334300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주  님을 </a:t>
            </a:r>
            <a:r>
              <a:rPr lang="ko-KR" altLang="en-US" sz="3200" dirty="0" err="1" smtClean="0">
                <a:latin typeface="문체부 훈민정음체" pitchFamily="18" charset="-127"/>
                <a:ea typeface="문체부 훈민정음체" pitchFamily="18" charset="-127"/>
              </a:rPr>
              <a:t>의지합니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  다</a:t>
            </a:r>
            <a:r>
              <a:rPr lang="en-US" altLang="ko-KR" sz="32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1863514"/>
            <a:ext cx="3924944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주  님을  </a:t>
            </a:r>
            <a:r>
              <a:rPr lang="ko-KR" altLang="en-US" sz="3200" dirty="0" err="1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의지합니</a:t>
            </a:r>
            <a:r>
              <a:rPr lang="en-US" altLang="ko-KR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ko-KR" altLang="en-US" sz="3200" dirty="0">
              <a:solidFill>
                <a:srgbClr val="C00000"/>
              </a:solidFill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4797151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다</a:t>
            </a:r>
            <a:endParaRPr lang="ko-KR" altLang="en-US" sz="32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42908" y="4635130"/>
            <a:ext cx="3924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주  님을  의  지</a:t>
            </a:r>
            <a:endParaRPr lang="ko-KR" altLang="en-US" sz="3200" dirty="0">
              <a:solidFill>
                <a:srgbClr val="C00000"/>
              </a:solidFill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609512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주  님을  </a:t>
            </a:r>
            <a:r>
              <a:rPr lang="ko-KR" altLang="en-US" sz="3200" dirty="0" err="1" smtClean="0">
                <a:latin typeface="문체부 훈민정음체" pitchFamily="18" charset="-127"/>
                <a:ea typeface="문체부 훈민정음체" pitchFamily="18" charset="-127"/>
              </a:rPr>
              <a:t>의지합니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 다</a:t>
            </a:r>
            <a:r>
              <a:rPr lang="en-US" altLang="ko-KR" sz="32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666499" y="91175"/>
            <a:ext cx="6026009" cy="923330"/>
          </a:xfrm>
          <a:prstGeom prst="rect">
            <a:avLst/>
          </a:prstGeom>
        </p:spPr>
        <p:style>
          <a:lnRef idx="1">
            <a:schemeClr val="accent6"/>
          </a:lnRef>
          <a:fillRef idx="1003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주님을 의지합니다</a:t>
            </a:r>
            <a:endParaRPr lang="ko-KR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56376" y="630932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1 / 3</a:t>
            </a:r>
            <a:endParaRPr lang="ko-KR" altLang="en-US" sz="2800" dirty="0">
              <a:latin typeface="휴먼엑스포" pitchFamily="18" charset="-127"/>
              <a:ea typeface="휴먼엑스포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31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99" y="17338"/>
            <a:ext cx="9173399" cy="687907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46" b="55585"/>
          <a:stretch/>
        </p:blipFill>
        <p:spPr bwMode="auto">
          <a:xfrm>
            <a:off x="0" y="1124744"/>
            <a:ext cx="9144000" cy="227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30" b="8068"/>
          <a:stretch/>
        </p:blipFill>
        <p:spPr bwMode="auto">
          <a:xfrm>
            <a:off x="0" y="3920837"/>
            <a:ext cx="9144000" cy="2479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1844824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할        </a:t>
            </a:r>
            <a:r>
              <a:rPr lang="ko-KR" altLang="en-US" sz="3200" dirty="0" err="1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렐</a:t>
            </a:r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        </a:t>
            </a:r>
            <a:r>
              <a:rPr lang="ko-KR" altLang="en-US" sz="3200" dirty="0" err="1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루</a:t>
            </a:r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        야</a:t>
            </a:r>
            <a:endParaRPr lang="ko-KR" altLang="en-US" sz="3200" dirty="0">
              <a:solidFill>
                <a:srgbClr val="C00000"/>
              </a:solidFill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3396889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내  삶의 위 </a:t>
            </a:r>
            <a:r>
              <a:rPr lang="ko-KR" altLang="en-US" sz="3200" dirty="0" err="1" smtClean="0">
                <a:latin typeface="문체부 훈민정음체" pitchFamily="18" charset="-127"/>
                <a:ea typeface="문체부 훈민정음체" pitchFamily="18" charset="-127"/>
              </a:rPr>
              <a:t>로와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   참   평안 주시 는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625652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주  님을  </a:t>
            </a:r>
            <a:r>
              <a:rPr lang="ko-KR" altLang="en-US" sz="3200" dirty="0" err="1" smtClean="0">
                <a:latin typeface="문체부 훈민정음체" pitchFamily="18" charset="-127"/>
                <a:ea typeface="문체부 훈민정음체" pitchFamily="18" charset="-127"/>
              </a:rPr>
              <a:t>의지합니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  다</a:t>
            </a:r>
            <a:r>
              <a:rPr lang="en-US" altLang="ko-KR" sz="32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87207" y="4868431"/>
            <a:ext cx="3924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</a:t>
            </a:r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주  님을  </a:t>
            </a:r>
            <a:r>
              <a:rPr lang="ko-KR" altLang="en-US" sz="3200" dirty="0" err="1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의지합니</a:t>
            </a:r>
            <a:r>
              <a:rPr lang="en-US" altLang="ko-KR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ko-KR" altLang="en-US" sz="3200" dirty="0">
              <a:solidFill>
                <a:srgbClr val="C00000"/>
              </a:solidFill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989541" y="6287298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2800" dirty="0" smtClean="0">
                <a:solidFill>
                  <a:prstClr val="black"/>
                </a:solidFill>
                <a:latin typeface="휴먼엑스포" pitchFamily="18" charset="-127"/>
                <a:ea typeface="휴먼엑스포" pitchFamily="18" charset="-127"/>
              </a:rPr>
              <a:t>2 </a:t>
            </a:r>
            <a:r>
              <a:rPr lang="en-US" altLang="ko-KR" sz="2800" dirty="0">
                <a:solidFill>
                  <a:prstClr val="black"/>
                </a:solidFill>
                <a:latin typeface="휴먼엑스포" pitchFamily="18" charset="-127"/>
                <a:ea typeface="휴먼엑스포" pitchFamily="18" charset="-127"/>
              </a:rPr>
              <a:t>/ 3</a:t>
            </a:r>
            <a:endParaRPr lang="ko-KR" altLang="en-US" sz="2800" dirty="0">
              <a:solidFill>
                <a:prstClr val="black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666499" y="91175"/>
            <a:ext cx="6026009" cy="923330"/>
          </a:xfrm>
          <a:prstGeom prst="rect">
            <a:avLst/>
          </a:prstGeom>
        </p:spPr>
        <p:style>
          <a:lnRef idx="1">
            <a:schemeClr val="accent6"/>
          </a:lnRef>
          <a:fillRef idx="1003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주님을 의지합니다</a:t>
            </a:r>
            <a:endParaRPr lang="ko-KR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17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21"/>
            <a:ext cx="9144000" cy="6876256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1" b="49718"/>
          <a:stretch/>
        </p:blipFill>
        <p:spPr bwMode="auto">
          <a:xfrm>
            <a:off x="0" y="1628800"/>
            <a:ext cx="9144000" cy="279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2735721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C00000"/>
                </a:solidFill>
                <a:latin typeface="문체부 훈민정음체" pitchFamily="18" charset="-127"/>
                <a:ea typeface="문체부 훈민정음체" pitchFamily="18" charset="-127"/>
              </a:rPr>
              <a:t>다</a:t>
            </a:r>
            <a:endParaRPr lang="ko-KR" altLang="en-US" sz="3200" dirty="0">
              <a:solidFill>
                <a:srgbClr val="C0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956376" y="6237312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2800" dirty="0" smtClean="0">
                <a:solidFill>
                  <a:prstClr val="black"/>
                </a:solidFill>
                <a:latin typeface="휴먼엑스포" pitchFamily="18" charset="-127"/>
                <a:ea typeface="휴먼엑스포" pitchFamily="18" charset="-127"/>
              </a:rPr>
              <a:t>3 </a:t>
            </a:r>
            <a:r>
              <a:rPr lang="en-US" altLang="ko-KR" sz="2800" dirty="0">
                <a:solidFill>
                  <a:prstClr val="black"/>
                </a:solidFill>
                <a:latin typeface="휴먼엑스포" pitchFamily="18" charset="-127"/>
                <a:ea typeface="휴먼엑스포" pitchFamily="18" charset="-127"/>
              </a:rPr>
              <a:t>/ 3</a:t>
            </a:r>
            <a:endParaRPr lang="ko-KR" altLang="en-US" sz="2800" dirty="0">
              <a:solidFill>
                <a:prstClr val="black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479715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문체부 훈민정음체" pitchFamily="18" charset="-127"/>
                <a:ea typeface="문체부 훈민정음체" pitchFamily="18" charset="-127"/>
              </a:rPr>
              <a:t>2  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주님을 찬양합니다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538829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문체부 훈민정음체" pitchFamily="18" charset="-127"/>
                <a:ea typeface="문체부 훈민정음체" pitchFamily="18" charset="-127"/>
              </a:rPr>
              <a:t>3  </a:t>
            </a:r>
            <a:r>
              <a:rPr lang="ko-KR" altLang="en-US" sz="3200" dirty="0" smtClean="0">
                <a:latin typeface="문체부 훈민정음체" pitchFamily="18" charset="-127"/>
                <a:ea typeface="문체부 훈민정음체" pitchFamily="18" charset="-127"/>
              </a:rPr>
              <a:t>주님을 사랑합니다</a:t>
            </a:r>
            <a:endParaRPr lang="ko-KR" altLang="en-US" sz="32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666499" y="404664"/>
            <a:ext cx="6026009" cy="923330"/>
          </a:xfrm>
          <a:prstGeom prst="rect">
            <a:avLst/>
          </a:prstGeom>
        </p:spPr>
        <p:style>
          <a:lnRef idx="1">
            <a:schemeClr val="accent6"/>
          </a:lnRef>
          <a:fillRef idx="1003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주님을 의지합니다</a:t>
            </a:r>
            <a:endParaRPr lang="ko-KR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842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63</Words>
  <Application>Microsoft Office PowerPoint</Application>
  <PresentationFormat>화면 슬라이드 쇼(4:3)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7</cp:revision>
  <dcterms:created xsi:type="dcterms:W3CDTF">2011-06-07T04:58:55Z</dcterms:created>
  <dcterms:modified xsi:type="dcterms:W3CDTF">2011-06-07T06:13:03Z</dcterms:modified>
</cp:coreProperties>
</file>