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79A3-63A5-43B4-A43B-1A25106F9560}" type="datetimeFigureOut">
              <a:rPr lang="ko-KR" altLang="en-US" smtClean="0"/>
              <a:pPr/>
              <a:t>2011-05-10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887-73DE-4117-9669-F9920EBE8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79A3-63A5-43B4-A43B-1A25106F9560}" type="datetimeFigureOut">
              <a:rPr lang="ko-KR" altLang="en-US" smtClean="0"/>
              <a:pPr/>
              <a:t>2011-05-10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887-73DE-4117-9669-F9920EBE8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79A3-63A5-43B4-A43B-1A25106F9560}" type="datetimeFigureOut">
              <a:rPr lang="ko-KR" altLang="en-US" smtClean="0"/>
              <a:pPr/>
              <a:t>2011-05-10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887-73DE-4117-9669-F9920EBE8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79A3-63A5-43B4-A43B-1A25106F9560}" type="datetimeFigureOut">
              <a:rPr lang="ko-KR" altLang="en-US" smtClean="0"/>
              <a:pPr/>
              <a:t>2011-05-10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887-73DE-4117-9669-F9920EBE8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79A3-63A5-43B4-A43B-1A25106F9560}" type="datetimeFigureOut">
              <a:rPr lang="ko-KR" altLang="en-US" smtClean="0"/>
              <a:pPr/>
              <a:t>2011-05-10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887-73DE-4117-9669-F9920EBE8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79A3-63A5-43B4-A43B-1A25106F9560}" type="datetimeFigureOut">
              <a:rPr lang="ko-KR" altLang="en-US" smtClean="0"/>
              <a:pPr/>
              <a:t>2011-05-10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887-73DE-4117-9669-F9920EBE8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79A3-63A5-43B4-A43B-1A25106F9560}" type="datetimeFigureOut">
              <a:rPr lang="ko-KR" altLang="en-US" smtClean="0"/>
              <a:pPr/>
              <a:t>2011-05-10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887-73DE-4117-9669-F9920EBE8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79A3-63A5-43B4-A43B-1A25106F9560}" type="datetimeFigureOut">
              <a:rPr lang="ko-KR" altLang="en-US" smtClean="0"/>
              <a:pPr/>
              <a:t>2011-05-10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887-73DE-4117-9669-F9920EBE8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79A3-63A5-43B4-A43B-1A25106F9560}" type="datetimeFigureOut">
              <a:rPr lang="ko-KR" altLang="en-US" smtClean="0"/>
              <a:pPr/>
              <a:t>2011-05-10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887-73DE-4117-9669-F9920EBE8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79A3-63A5-43B4-A43B-1A25106F9560}" type="datetimeFigureOut">
              <a:rPr lang="ko-KR" altLang="en-US" smtClean="0"/>
              <a:pPr/>
              <a:t>2011-05-10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887-73DE-4117-9669-F9920EBE8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79A3-63A5-43B4-A43B-1A25106F9560}" type="datetimeFigureOut">
              <a:rPr lang="ko-KR" altLang="en-US" smtClean="0"/>
              <a:pPr/>
              <a:t>2011-05-10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E887-73DE-4117-9669-F9920EBE8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A79A3-63A5-43B4-A43B-1A25106F9560}" type="datetimeFigureOut">
              <a:rPr lang="ko-KR" altLang="en-US" smtClean="0"/>
              <a:pPr/>
              <a:t>2011-05-10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DE887-73DE-4117-9669-F9920EBE8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2</cp:revision>
  <dcterms:created xsi:type="dcterms:W3CDTF">2011-05-06T08:53:46Z</dcterms:created>
  <dcterms:modified xsi:type="dcterms:W3CDTF">2011-05-10T04:16:52Z</dcterms:modified>
</cp:coreProperties>
</file>