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A65B6-6F6C-4686-9806-A156BF5EBBAB}" type="datetimeFigureOut">
              <a:rPr lang="ko-KR" altLang="en-US" smtClean="0"/>
              <a:pPr/>
              <a:t>2010-06-26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7E347-6EE1-4415-8F94-E91990F6E2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8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662" y="1133475"/>
            <a:ext cx="6162675" cy="4591050"/>
          </a:xfrm>
          <a:prstGeom prst="rect">
            <a:avLst/>
          </a:prstGeom>
        </p:spPr>
      </p:pic>
      <p:pic>
        <p:nvPicPr>
          <p:cNvPr id="5" name="그림 4" descr="2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71480"/>
            <a:ext cx="8429625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8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662" y="1133475"/>
            <a:ext cx="6162675" cy="4591050"/>
          </a:xfrm>
          <a:prstGeom prst="rect">
            <a:avLst/>
          </a:prstGeom>
        </p:spPr>
      </p:pic>
      <p:pic>
        <p:nvPicPr>
          <p:cNvPr id="5" name="그림 4" descr="2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71480"/>
            <a:ext cx="836295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8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662" y="1133475"/>
            <a:ext cx="6162675" cy="4591050"/>
          </a:xfrm>
          <a:prstGeom prst="rect">
            <a:avLst/>
          </a:prstGeom>
        </p:spPr>
      </p:pic>
      <p:pic>
        <p:nvPicPr>
          <p:cNvPr id="5" name="그림 4" descr="2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71480"/>
            <a:ext cx="8505825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.</dc:creator>
  <cp:lastModifiedBy>.</cp:lastModifiedBy>
  <cp:revision>2</cp:revision>
  <dcterms:created xsi:type="dcterms:W3CDTF">2010-06-26T02:34:40Z</dcterms:created>
  <dcterms:modified xsi:type="dcterms:W3CDTF">2010-06-26T09:05:13Z</dcterms:modified>
</cp:coreProperties>
</file>