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9F257-4B44-4B93-956D-8BBC2CB6B304}" type="datetimeFigureOut">
              <a:rPr lang="ko-KR" altLang="en-US" smtClean="0"/>
              <a:t>2009-07-18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C700-C153-4A2F-9342-62CCF33E0EB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9F257-4B44-4B93-956D-8BBC2CB6B304}" type="datetimeFigureOut">
              <a:rPr lang="ko-KR" altLang="en-US" smtClean="0"/>
              <a:t>2009-07-18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C700-C153-4A2F-9342-62CCF33E0EB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9F257-4B44-4B93-956D-8BBC2CB6B304}" type="datetimeFigureOut">
              <a:rPr lang="ko-KR" altLang="en-US" smtClean="0"/>
              <a:t>2009-07-18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C700-C153-4A2F-9342-62CCF33E0EB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9F257-4B44-4B93-956D-8BBC2CB6B304}" type="datetimeFigureOut">
              <a:rPr lang="ko-KR" altLang="en-US" smtClean="0"/>
              <a:t>2009-07-18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C700-C153-4A2F-9342-62CCF33E0EB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9F257-4B44-4B93-956D-8BBC2CB6B304}" type="datetimeFigureOut">
              <a:rPr lang="ko-KR" altLang="en-US" smtClean="0"/>
              <a:t>2009-07-18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C700-C153-4A2F-9342-62CCF33E0EB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9F257-4B44-4B93-956D-8BBC2CB6B304}" type="datetimeFigureOut">
              <a:rPr lang="ko-KR" altLang="en-US" smtClean="0"/>
              <a:t>2009-07-18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C700-C153-4A2F-9342-62CCF33E0EB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9F257-4B44-4B93-956D-8BBC2CB6B304}" type="datetimeFigureOut">
              <a:rPr lang="ko-KR" altLang="en-US" smtClean="0"/>
              <a:t>2009-07-18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C700-C153-4A2F-9342-62CCF33E0EB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9F257-4B44-4B93-956D-8BBC2CB6B304}" type="datetimeFigureOut">
              <a:rPr lang="ko-KR" altLang="en-US" smtClean="0"/>
              <a:t>2009-07-18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C700-C153-4A2F-9342-62CCF33E0EB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9F257-4B44-4B93-956D-8BBC2CB6B304}" type="datetimeFigureOut">
              <a:rPr lang="ko-KR" altLang="en-US" smtClean="0"/>
              <a:t>2009-07-18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C700-C153-4A2F-9342-62CCF33E0EB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9F257-4B44-4B93-956D-8BBC2CB6B304}" type="datetimeFigureOut">
              <a:rPr lang="ko-KR" altLang="en-US" smtClean="0"/>
              <a:t>2009-07-18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C700-C153-4A2F-9342-62CCF33E0EB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9F257-4B44-4B93-956D-8BBC2CB6B304}" type="datetimeFigureOut">
              <a:rPr lang="ko-KR" altLang="en-US" smtClean="0"/>
              <a:t>2009-07-18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C700-C153-4A2F-9342-62CCF33E0EB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9F257-4B44-4B93-956D-8BBC2CB6B304}" type="datetimeFigureOut">
              <a:rPr lang="ko-KR" altLang="en-US" smtClean="0"/>
              <a:t>2009-07-18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C700-C153-4A2F-9342-62CCF33E0EB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2"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화면 슬라이드 쇼(4:3)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Office 테마</vt:lpstr>
      <vt:lpstr>슬라이드 1</vt:lpstr>
      <vt:lpstr>슬라이드 2</vt:lpstr>
      <vt:lpstr>슬라이드 3</vt:lpstr>
      <vt:lpstr>슬라이드 4</vt:lpstr>
      <vt:lpstr>슬라이드 5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2009-07-18T02:18:48Z</dcterms:created>
  <dcterms:modified xsi:type="dcterms:W3CDTF">2009-07-18T02:19:29Z</dcterms:modified>
</cp:coreProperties>
</file>