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9202D-B9CD-4EBC-A729-DE32A9E02D3D}" type="datetimeFigureOut">
              <a:rPr lang="ko-KR" altLang="en-US" smtClean="0"/>
              <a:pPr/>
              <a:t>2010-08-10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6AFB-0A4A-48BC-A576-A4750209590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15616" y="1702549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안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개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en-US" altLang="ko-KR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날 가  리  워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99606" y="260648"/>
            <a:ext cx="29450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주님은 산 같아서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331640" y="3286725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음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흔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들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려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할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때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9" name="그림 8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747635"/>
            <a:ext cx="9143245" cy="1097189"/>
          </a:xfrm>
          <a:prstGeom prst="rect">
            <a:avLst/>
          </a:prstGeom>
        </p:spPr>
      </p:pic>
      <p:pic>
        <p:nvPicPr>
          <p:cNvPr id="10" name="그림 9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276872"/>
            <a:ext cx="9143245" cy="1097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899592" y="170254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   주 님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나    아 가 네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620688"/>
            <a:ext cx="9143245" cy="1097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99592" y="1353483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님  은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산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같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아  서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259632" y="2937659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여 전 히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그 자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리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에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– </a:t>
            </a:r>
            <a:r>
              <a:rPr lang="en-US" altLang="ko-KR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셔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332656"/>
            <a:ext cx="9143245" cy="1097189"/>
          </a:xfrm>
          <a:prstGeom prst="rect">
            <a:avLst/>
          </a:prstGeom>
        </p:spPr>
      </p:pic>
      <p:pic>
        <p:nvPicPr>
          <p:cNvPr id="9" name="그림 8" descr="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88840"/>
            <a:ext cx="9143245" cy="1024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03648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눈   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을 들 면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보    이 리 라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99592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날   위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한  그   사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260648"/>
            <a:ext cx="9143245" cy="1164240"/>
          </a:xfrm>
          <a:prstGeom prst="rect">
            <a:avLst/>
          </a:prstGeom>
        </p:spPr>
      </p:pic>
      <p:pic>
        <p:nvPicPr>
          <p:cNvPr id="11" name="그림 10" descr="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88840"/>
            <a:ext cx="9143245" cy="1097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03648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는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  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도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움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시 며   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03648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의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계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en-US" altLang="ko-KR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획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하 시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네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321682"/>
            <a:ext cx="9143245" cy="1091094"/>
          </a:xfrm>
          <a:prstGeom prst="rect">
            <a:avLst/>
          </a:prstGeom>
        </p:spPr>
      </p:pic>
      <p:pic>
        <p:nvPicPr>
          <p:cNvPr id="8" name="그림 7" descr="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77866"/>
            <a:ext cx="9143245" cy="109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33164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주의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위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엄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앞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에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믿음으로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순종의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835696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    배 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리   리     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04664"/>
            <a:ext cx="9143245" cy="1024043"/>
          </a:xfrm>
          <a:prstGeom prst="rect">
            <a:avLst/>
          </a:prstGeom>
        </p:spPr>
      </p:pic>
      <p:pic>
        <p:nvPicPr>
          <p:cNvPr id="11" name="그림 10" descr="1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2044917"/>
            <a:ext cx="9143245" cy="10240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403648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님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서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날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끄 시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며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03648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항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함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께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하 시 네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6" name="그림 5" descr="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321682"/>
            <a:ext cx="9143245" cy="1091094"/>
          </a:xfrm>
          <a:prstGeom prst="rect">
            <a:avLst/>
          </a:prstGeom>
        </p:spPr>
      </p:pic>
      <p:pic>
        <p:nvPicPr>
          <p:cNvPr id="8" name="그림 7" descr="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77866"/>
            <a:ext cx="9143245" cy="10910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331640" y="1342509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주의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en-US" altLang="ko-KR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에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믿음으로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순종의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03648" y="2998693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 배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리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리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영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히  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04664"/>
            <a:ext cx="9143245" cy="1024043"/>
          </a:xfrm>
          <a:prstGeom prst="rect">
            <a:avLst/>
          </a:prstGeom>
        </p:spPr>
      </p:pic>
      <p:pic>
        <p:nvPicPr>
          <p:cNvPr id="6" name="그림 5" descr="1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" y="1971771"/>
            <a:ext cx="9143245" cy="1097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151</Words>
  <Application>Microsoft Office PowerPoint</Application>
  <PresentationFormat>화면 슬라이드 쇼(4:3)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Eric Kim</dc:creator>
  <cp:lastModifiedBy>Eric Kim</cp:lastModifiedBy>
  <cp:revision>14</cp:revision>
  <dcterms:created xsi:type="dcterms:W3CDTF">2010-08-10T01:30:19Z</dcterms:created>
  <dcterms:modified xsi:type="dcterms:W3CDTF">2010-08-10T04:50:22Z</dcterms:modified>
</cp:coreProperties>
</file>