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CC5C-1476-4593-BE0A-EDDC4715D064}" type="datetimeFigureOut">
              <a:rPr lang="ko-KR" altLang="en-US" smtClean="0"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15AC-BC51-4442-B8AE-9A73789853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CC5C-1476-4593-BE0A-EDDC4715D064}" type="datetimeFigureOut">
              <a:rPr lang="ko-KR" altLang="en-US" smtClean="0"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15AC-BC51-4442-B8AE-9A73789853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CC5C-1476-4593-BE0A-EDDC4715D064}" type="datetimeFigureOut">
              <a:rPr lang="ko-KR" altLang="en-US" smtClean="0"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15AC-BC51-4442-B8AE-9A73789853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CC5C-1476-4593-BE0A-EDDC4715D064}" type="datetimeFigureOut">
              <a:rPr lang="ko-KR" altLang="en-US" smtClean="0"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15AC-BC51-4442-B8AE-9A73789853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CC5C-1476-4593-BE0A-EDDC4715D064}" type="datetimeFigureOut">
              <a:rPr lang="ko-KR" altLang="en-US" smtClean="0"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15AC-BC51-4442-B8AE-9A73789853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CC5C-1476-4593-BE0A-EDDC4715D064}" type="datetimeFigureOut">
              <a:rPr lang="ko-KR" altLang="en-US" smtClean="0"/>
              <a:t>2010-06-25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15AC-BC51-4442-B8AE-9A73789853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CC5C-1476-4593-BE0A-EDDC4715D064}" type="datetimeFigureOut">
              <a:rPr lang="ko-KR" altLang="en-US" smtClean="0"/>
              <a:t>2010-06-25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15AC-BC51-4442-B8AE-9A73789853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CC5C-1476-4593-BE0A-EDDC4715D064}" type="datetimeFigureOut">
              <a:rPr lang="ko-KR" altLang="en-US" smtClean="0"/>
              <a:t>2010-06-25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15AC-BC51-4442-B8AE-9A73789853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CC5C-1476-4593-BE0A-EDDC4715D064}" type="datetimeFigureOut">
              <a:rPr lang="ko-KR" altLang="en-US" smtClean="0"/>
              <a:t>2010-06-25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15AC-BC51-4442-B8AE-9A73789853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CC5C-1476-4593-BE0A-EDDC4715D064}" type="datetimeFigureOut">
              <a:rPr lang="ko-KR" altLang="en-US" smtClean="0"/>
              <a:t>2010-06-25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15AC-BC51-4442-B8AE-9A73789853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CC5C-1476-4593-BE0A-EDDC4715D064}" type="datetimeFigureOut">
              <a:rPr lang="ko-KR" altLang="en-US" smtClean="0"/>
              <a:t>2010-06-25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15AC-BC51-4442-B8AE-9A73789853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3CC5C-1476-4593-BE0A-EDDC4715D064}" type="datetimeFigureOut">
              <a:rPr lang="ko-KR" altLang="en-US" smtClean="0"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D15AC-BC51-4442-B8AE-9A73789853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adonai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adonai</dc:creator>
  <cp:lastModifiedBy>adonai</cp:lastModifiedBy>
  <cp:revision>1</cp:revision>
  <dcterms:created xsi:type="dcterms:W3CDTF">2010-06-25T02:35:55Z</dcterms:created>
  <dcterms:modified xsi:type="dcterms:W3CDTF">2010-06-25T02:37:28Z</dcterms:modified>
</cp:coreProperties>
</file>