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28DF-5044-4F4D-8269-C9519EAADE5E}" type="datetimeFigureOut">
              <a:rPr lang="ko-KR" altLang="en-US" smtClean="0"/>
              <a:t>2009-10-05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10F78-9E02-4E6A-944C-7BCB54504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2009-10-05T10:33:26Z</dcterms:created>
  <dcterms:modified xsi:type="dcterms:W3CDTF">2009-10-05T10:34:03Z</dcterms:modified>
</cp:coreProperties>
</file>