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6FE3-50DE-42AA-AFC6-378502DBED3A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AB4B-BE07-4CC8-9834-4BA7464D95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6FE3-50DE-42AA-AFC6-378502DBED3A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AB4B-BE07-4CC8-9834-4BA7464D95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6FE3-50DE-42AA-AFC6-378502DBED3A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AB4B-BE07-4CC8-9834-4BA7464D95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6FE3-50DE-42AA-AFC6-378502DBED3A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AB4B-BE07-4CC8-9834-4BA7464D95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6FE3-50DE-42AA-AFC6-378502DBED3A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AB4B-BE07-4CC8-9834-4BA7464D95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6FE3-50DE-42AA-AFC6-378502DBED3A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AB4B-BE07-4CC8-9834-4BA7464D95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6FE3-50DE-42AA-AFC6-378502DBED3A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AB4B-BE07-4CC8-9834-4BA7464D95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6FE3-50DE-42AA-AFC6-378502DBED3A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AB4B-BE07-4CC8-9834-4BA7464D95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6FE3-50DE-42AA-AFC6-378502DBED3A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AB4B-BE07-4CC8-9834-4BA7464D95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6FE3-50DE-42AA-AFC6-378502DBED3A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AB4B-BE07-4CC8-9834-4BA7464D95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6FE3-50DE-42AA-AFC6-378502DBED3A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AB4B-BE07-4CC8-9834-4BA7464D95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6FE3-50DE-42AA-AFC6-378502DBED3A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AAB4B-BE07-4CC8-9834-4BA7464D95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5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1612"/>
            <a:ext cx="9131054" cy="3011175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2786050" y="285728"/>
            <a:ext cx="35814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동녘M" pitchFamily="18" charset="-127"/>
                <a:ea typeface="HY동녘M" pitchFamily="18" charset="-127"/>
              </a:rPr>
              <a:t>주 님 앞 에</a:t>
            </a:r>
            <a:endParaRPr lang="ko-KR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786050" y="285728"/>
            <a:ext cx="35814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동녘M" pitchFamily="18" charset="-127"/>
                <a:ea typeface="HY동녘M" pitchFamily="18" charset="-127"/>
              </a:rPr>
              <a:t>주 님 앞 에</a:t>
            </a:r>
            <a:endParaRPr lang="ko-KR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그림 5" descr="5-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6" y="1643050"/>
            <a:ext cx="9131054" cy="1371487"/>
          </a:xfrm>
          <a:prstGeom prst="rect">
            <a:avLst/>
          </a:prstGeom>
        </p:spPr>
      </p:pic>
      <p:pic>
        <p:nvPicPr>
          <p:cNvPr id="7" name="그림 6" descr="5-2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6" y="3000372"/>
            <a:ext cx="9131054" cy="15848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786050" y="285728"/>
            <a:ext cx="35814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동녘M" pitchFamily="18" charset="-127"/>
                <a:ea typeface="HY동녘M" pitchFamily="18" charset="-127"/>
              </a:rPr>
              <a:t>주 님 앞 에</a:t>
            </a:r>
            <a:endParaRPr lang="ko-KR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그림 5" descr="5-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488"/>
            <a:ext cx="9131054" cy="2657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</Words>
  <Application>Microsoft Office PowerPoint</Application>
  <PresentationFormat>화면 슬라이드 쇼(4:3)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2</cp:revision>
  <dcterms:created xsi:type="dcterms:W3CDTF">2010-06-05T12:54:02Z</dcterms:created>
  <dcterms:modified xsi:type="dcterms:W3CDTF">2010-06-05T13:08:39Z</dcterms:modified>
</cp:coreProperties>
</file>