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5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1EA3-2719-4C16-853F-94BA3EFD6D0C}" type="datetimeFigureOut">
              <a:rPr lang="ko-KR" altLang="en-US" smtClean="0"/>
              <a:t>2009-12-13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1C93-955E-448A-95D4-E163364A6C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12" name="그림 11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4" name="그림 3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4" name="그림 3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4" name="그림 3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4" name="그림 3" descr="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4" name="그림 3" descr="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기도하는아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60"/>
            <a:ext cx="3143240" cy="3143240"/>
          </a:xfrm>
          <a:prstGeom prst="rect">
            <a:avLst/>
          </a:prstGeom>
        </p:spPr>
      </p:pic>
      <p:pic>
        <p:nvPicPr>
          <p:cNvPr id="3" name="그림 2" descr="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7054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22</cp:revision>
  <dcterms:created xsi:type="dcterms:W3CDTF">2009-12-14T03:45:50Z</dcterms:created>
  <dcterms:modified xsi:type="dcterms:W3CDTF">2009-12-19T01:19:57Z</dcterms:modified>
</cp:coreProperties>
</file>