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84D0-BFF6-4315-9EAC-6E2F4F870B7B}" type="datetimeFigureOut">
              <a:rPr lang="ko-KR" altLang="en-US" smtClean="0"/>
              <a:t>2009-06-10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24E43-9099-4C8D-BDA7-4B6902E63B0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2009-06-10T02:36:04Z</dcterms:created>
  <dcterms:modified xsi:type="dcterms:W3CDTF">2009-06-10T02:38:43Z</dcterms:modified>
</cp:coreProperties>
</file>