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8C091-5BD8-4790-8413-7570271E646F}" type="datetimeFigureOut">
              <a:rPr lang="ko-KR" altLang="en-US" smtClean="0"/>
              <a:t>2010-07-05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ED9A7-E29E-444B-8EE1-711172E4E08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D:\주님사랑해요\주님사랑해요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D:\주님사랑해요\주님사랑해요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D:\주님사랑해요\주님사랑해요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 descr="D:\주님사랑해요\주님사랑해요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D:\주님사랑해요\주님사랑해요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 descr="D:\주님사랑해요\주님사랑해요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ExTra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XP_USER</dc:creator>
  <cp:lastModifiedBy>XP_USER</cp:lastModifiedBy>
  <cp:revision>1</cp:revision>
  <dcterms:created xsi:type="dcterms:W3CDTF">2010-07-05T08:47:12Z</dcterms:created>
  <dcterms:modified xsi:type="dcterms:W3CDTF">2010-07-05T08:48:33Z</dcterms:modified>
</cp:coreProperties>
</file>