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7" r:id="rId4"/>
    <p:sldId id="276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43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8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923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940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07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03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52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183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952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18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F0970-26C1-41D5-8A51-20A62E03CC9E}" type="datetimeFigureOut">
              <a:rPr lang="ko-KR" altLang="en-US" smtClean="0"/>
              <a:t>2011-06-02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C437-D206-419B-BD3B-567A35393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92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2.search.daumcdn.net/image03.search/02/a.ff.5e.CF_19Ct5_NDIP_162_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" y="48615"/>
            <a:ext cx="9143245" cy="6838029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67740"/>
            <a:ext cx="9143245" cy="552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2.search.daumcdn.net/image03.search/02/a.ff.5e.CF_19Ct5_NDIP_162_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" y="48615"/>
            <a:ext cx="9143245" cy="6838029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67740"/>
            <a:ext cx="9143245" cy="552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4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2.search.daumcdn.net/image03.search/02/a.ff.5e.CF_19Ct5_NDIP_162_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" y="48615"/>
            <a:ext cx="9143245" cy="6838029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982"/>
            <a:ext cx="9144000" cy="5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2.search.daumcdn.net/image03.search/02/a.ff.5e.CF_19Ct5_NDIP_162_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" y="48615"/>
            <a:ext cx="9143245" cy="6838029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551925"/>
            <a:ext cx="9143245" cy="5754149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32" b="8260"/>
          <a:stretch/>
        </p:blipFill>
        <p:spPr bwMode="auto">
          <a:xfrm>
            <a:off x="0" y="4149080"/>
            <a:ext cx="91440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6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2.search.daumcdn.net/image03.search/02/a.ff.5e.CF_19Ct5_NDIP_162_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" y="48615"/>
            <a:ext cx="9143245" cy="6838029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464"/>
            <a:ext cx="9144000" cy="589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2.search.daumcdn.net/image03.search/02/a.ff.5e.CF_19Ct5_NDIP_162_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" y="48615"/>
            <a:ext cx="9143245" cy="6838029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501"/>
            <a:ext cx="9144000" cy="589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2.search.daumcdn.net/image03.search/02/a.ff.5e.CF_19Ct5_NDIP_162_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" y="48615"/>
            <a:ext cx="9143245" cy="6838029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1091377"/>
            <a:ext cx="9143245" cy="467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화면 슬라이드 쇼(4:3)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pc</cp:lastModifiedBy>
  <cp:revision>9</cp:revision>
  <dcterms:created xsi:type="dcterms:W3CDTF">2011-06-02T06:25:02Z</dcterms:created>
  <dcterms:modified xsi:type="dcterms:W3CDTF">2011-06-02T07:43:05Z</dcterms:modified>
</cp:coreProperties>
</file>