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5" r:id="rId3"/>
    <p:sldId id="277" r:id="rId4"/>
    <p:sldId id="276" r:id="rId5"/>
    <p:sldId id="278" r:id="rId6"/>
    <p:sldId id="279" r:id="rId7"/>
    <p:sldId id="280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0970-26C1-41D5-8A51-20A62E03CC9E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C437-D206-419B-BD3B-567A35393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6435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0970-26C1-41D5-8A51-20A62E03CC9E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C437-D206-419B-BD3B-567A35393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58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0970-26C1-41D5-8A51-20A62E03CC9E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C437-D206-419B-BD3B-567A35393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9238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0970-26C1-41D5-8A51-20A62E03CC9E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C437-D206-419B-BD3B-567A35393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940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0970-26C1-41D5-8A51-20A62E03CC9E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C437-D206-419B-BD3B-567A35393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7074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0970-26C1-41D5-8A51-20A62E03CC9E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C437-D206-419B-BD3B-567A35393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403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0970-26C1-41D5-8A51-20A62E03CC9E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C437-D206-419B-BD3B-567A35393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0970-26C1-41D5-8A51-20A62E03CC9E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C437-D206-419B-BD3B-567A35393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8528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0970-26C1-41D5-8A51-20A62E03CC9E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C437-D206-419B-BD3B-567A35393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1831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0970-26C1-41D5-8A51-20A62E03CC9E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C437-D206-419B-BD3B-567A35393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9520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0970-26C1-41D5-8A51-20A62E03CC9E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C437-D206-419B-BD3B-567A35393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418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F0970-26C1-41D5-8A51-20A62E03CC9E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6C437-D206-419B-BD3B-567A35393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3929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i2.search.daumcdn.net/image03.search/02/a.ff.5e.CF_19Ct5_NDIP_162_1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" y="48615"/>
            <a:ext cx="9143245" cy="6838029"/>
          </a:xfrm>
          <a:prstGeom prst="ellips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667740"/>
            <a:ext cx="9143245" cy="552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55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i2.search.daumcdn.net/image03.search/02/a.ff.5e.CF_19Ct5_NDIP_162_1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" y="48615"/>
            <a:ext cx="9143245" cy="6838029"/>
          </a:xfrm>
          <a:prstGeom prst="ellips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667740"/>
            <a:ext cx="9143245" cy="552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42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i2.search.daumcdn.net/image03.search/02/a.ff.5e.CF_19Ct5_NDIP_162_1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" y="48615"/>
            <a:ext cx="9143245" cy="6838029"/>
          </a:xfrm>
          <a:prstGeom prst="ellips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9982"/>
            <a:ext cx="9144000" cy="551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68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i2.search.daumcdn.net/image03.search/02/a.ff.5e.CF_19Ct5_NDIP_162_1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" y="48615"/>
            <a:ext cx="9143245" cy="6838029"/>
          </a:xfrm>
          <a:prstGeom prst="ellips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551925"/>
            <a:ext cx="9143245" cy="5754149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932" b="8260"/>
          <a:stretch/>
        </p:blipFill>
        <p:spPr bwMode="auto">
          <a:xfrm>
            <a:off x="0" y="4149080"/>
            <a:ext cx="9144000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768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i2.search.daumcdn.net/image03.search/02/a.ff.5e.CF_19Ct5_NDIP_162_1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" y="48615"/>
            <a:ext cx="9143245" cy="6838029"/>
          </a:xfrm>
          <a:prstGeom prst="ellips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2464"/>
            <a:ext cx="9144000" cy="589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68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i2.search.daumcdn.net/image03.search/02/a.ff.5e.CF_19Ct5_NDIP_162_1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" y="48615"/>
            <a:ext cx="9143245" cy="6838029"/>
          </a:xfrm>
          <a:prstGeom prst="ellips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0501"/>
            <a:ext cx="9144000" cy="5896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68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i2.search.daumcdn.net/image03.search/02/a.ff.5e.CF_19Ct5_NDIP_162_1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" y="48615"/>
            <a:ext cx="9143245" cy="6838029"/>
          </a:xfrm>
          <a:prstGeom prst="ellips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1091377"/>
            <a:ext cx="9143245" cy="467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68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0</Words>
  <Application>Microsoft Office PowerPoint</Application>
  <PresentationFormat>화면 슬라이드 쇼(4:3)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pc</dc:creator>
  <cp:lastModifiedBy>pc</cp:lastModifiedBy>
  <cp:revision>9</cp:revision>
  <dcterms:created xsi:type="dcterms:W3CDTF">2011-06-02T06:25:02Z</dcterms:created>
  <dcterms:modified xsi:type="dcterms:W3CDTF">2011-06-02T07:43:05Z</dcterms:modified>
</cp:coreProperties>
</file>