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D669-B721-40E2-BA4D-BCEA0F56F28D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6FAE-D494-495C-92D8-5FD9BD755F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D669-B721-40E2-BA4D-BCEA0F56F28D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6FAE-D494-495C-92D8-5FD9BD755F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D669-B721-40E2-BA4D-BCEA0F56F28D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6FAE-D494-495C-92D8-5FD9BD755F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D669-B721-40E2-BA4D-BCEA0F56F28D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6FAE-D494-495C-92D8-5FD9BD755F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D669-B721-40E2-BA4D-BCEA0F56F28D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6FAE-D494-495C-92D8-5FD9BD755F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D669-B721-40E2-BA4D-BCEA0F56F28D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6FAE-D494-495C-92D8-5FD9BD755F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D669-B721-40E2-BA4D-BCEA0F56F28D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6FAE-D494-495C-92D8-5FD9BD755F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D669-B721-40E2-BA4D-BCEA0F56F28D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6FAE-D494-495C-92D8-5FD9BD755F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D669-B721-40E2-BA4D-BCEA0F56F28D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6FAE-D494-495C-92D8-5FD9BD755F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D669-B721-40E2-BA4D-BCEA0F56F28D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6FAE-D494-495C-92D8-5FD9BD755F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D669-B721-40E2-BA4D-BCEA0F56F28D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6FAE-D494-495C-92D8-5FD9BD755F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D669-B721-40E2-BA4D-BCEA0F56F28D}" type="datetimeFigureOut">
              <a:rPr lang="ko-KR" altLang="en-US" smtClean="0"/>
              <a:t>2011-03-12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46FAE-D494-495C-92D8-5FD9BD755F1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D:\카페악보\주님만이\주님만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D:\카페악보\주님만이\주님만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D:\카페악보\주님만이\주님만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D:\카페악보\주님만이\주님만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D:\카페악보\주님만이\주님만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D:\카페악보\주님만이\주님만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</cp:revision>
  <dcterms:created xsi:type="dcterms:W3CDTF">2011-03-12T02:27:37Z</dcterms:created>
  <dcterms:modified xsi:type="dcterms:W3CDTF">2011-03-12T02:29:16Z</dcterms:modified>
</cp:coreProperties>
</file>