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A8B3-9BBC-4DCA-8057-3894AB092E4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E26D-8BE4-40BE-8AFD-788A924AC0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멀티엘</dc:creator>
  <cp:lastModifiedBy>멀티엘</cp:lastModifiedBy>
  <cp:revision>2</cp:revision>
  <dcterms:created xsi:type="dcterms:W3CDTF">2010-02-08T04:14:11Z</dcterms:created>
  <dcterms:modified xsi:type="dcterms:W3CDTF">2010-02-08T04:21:07Z</dcterms:modified>
</cp:coreProperties>
</file>