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14" autoAdjust="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B4E74-6C6F-462F-B665-6B4736B3BD0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B7DBF-2898-4A8E-BFF9-3FAD6793F53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42844" y="0"/>
            <a:ext cx="28761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주님만을 따르리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867393"/>
          </a:xfrm>
          <a:prstGeom prst="rect">
            <a:avLst/>
          </a:prstGeom>
        </p:spPr>
      </p:pic>
      <p:pic>
        <p:nvPicPr>
          <p:cNvPr id="13" name="그림 12" descr="93.jpg"/>
          <p:cNvPicPr>
            <a:picLocks noChangeAspect="1"/>
          </p:cNvPicPr>
          <p:nvPr/>
        </p:nvPicPr>
        <p:blipFill>
          <a:blip r:embed="rId3"/>
          <a:srcRect r="51563"/>
          <a:stretch>
            <a:fillRect/>
          </a:stretch>
        </p:blipFill>
        <p:spPr>
          <a:xfrm>
            <a:off x="930722" y="3857628"/>
            <a:ext cx="2141080" cy="30003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3031765"/>
          </a:xfrm>
          <a:prstGeom prst="rect">
            <a:avLst/>
          </a:prstGeom>
        </p:spPr>
      </p:pic>
      <p:pic>
        <p:nvPicPr>
          <p:cNvPr id="10" name="그림 9" descr="93.jpg"/>
          <p:cNvPicPr>
            <a:picLocks noChangeAspect="1"/>
          </p:cNvPicPr>
          <p:nvPr/>
        </p:nvPicPr>
        <p:blipFill>
          <a:blip r:embed="rId3"/>
          <a:srcRect r="51563"/>
          <a:stretch>
            <a:fillRect/>
          </a:stretch>
        </p:blipFill>
        <p:spPr>
          <a:xfrm>
            <a:off x="930722" y="3857628"/>
            <a:ext cx="2141080" cy="30003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3007414"/>
          </a:xfrm>
          <a:prstGeom prst="rect">
            <a:avLst/>
          </a:prstGeom>
        </p:spPr>
      </p:pic>
      <p:pic>
        <p:nvPicPr>
          <p:cNvPr id="5" name="그림 4" descr="93.jpg"/>
          <p:cNvPicPr>
            <a:picLocks noChangeAspect="1"/>
          </p:cNvPicPr>
          <p:nvPr/>
        </p:nvPicPr>
        <p:blipFill>
          <a:blip r:embed="rId3"/>
          <a:srcRect r="51563"/>
          <a:stretch>
            <a:fillRect/>
          </a:stretch>
        </p:blipFill>
        <p:spPr>
          <a:xfrm>
            <a:off x="930722" y="3857628"/>
            <a:ext cx="2141080" cy="30003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3031765"/>
          </a:xfrm>
          <a:prstGeom prst="rect">
            <a:avLst/>
          </a:prstGeom>
        </p:spPr>
      </p:pic>
      <p:pic>
        <p:nvPicPr>
          <p:cNvPr id="5" name="그림 4" descr="93.jpg"/>
          <p:cNvPicPr>
            <a:picLocks noChangeAspect="1"/>
          </p:cNvPicPr>
          <p:nvPr/>
        </p:nvPicPr>
        <p:blipFill>
          <a:blip r:embed="rId3"/>
          <a:srcRect r="51563"/>
          <a:stretch>
            <a:fillRect/>
          </a:stretch>
        </p:blipFill>
        <p:spPr>
          <a:xfrm>
            <a:off x="930722" y="3857628"/>
            <a:ext cx="2141080" cy="30003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2965"/>
            <a:ext cx="9144000" cy="3171787"/>
          </a:xfrm>
          <a:prstGeom prst="rect">
            <a:avLst/>
          </a:prstGeom>
        </p:spPr>
      </p:pic>
      <p:pic>
        <p:nvPicPr>
          <p:cNvPr id="5" name="그림 4" descr="93.jpg"/>
          <p:cNvPicPr>
            <a:picLocks noChangeAspect="1"/>
          </p:cNvPicPr>
          <p:nvPr/>
        </p:nvPicPr>
        <p:blipFill>
          <a:blip r:embed="rId3"/>
          <a:srcRect r="51563"/>
          <a:stretch>
            <a:fillRect/>
          </a:stretch>
        </p:blipFill>
        <p:spPr>
          <a:xfrm>
            <a:off x="930722" y="3857628"/>
            <a:ext cx="2141080" cy="30003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3031765"/>
          </a:xfrm>
          <a:prstGeom prst="rect">
            <a:avLst/>
          </a:prstGeom>
        </p:spPr>
      </p:pic>
      <p:pic>
        <p:nvPicPr>
          <p:cNvPr id="5" name="그림 4" descr="93.jpg"/>
          <p:cNvPicPr>
            <a:picLocks noChangeAspect="1"/>
          </p:cNvPicPr>
          <p:nvPr/>
        </p:nvPicPr>
        <p:blipFill>
          <a:blip r:embed="rId3"/>
          <a:srcRect r="51563"/>
          <a:stretch>
            <a:fillRect/>
          </a:stretch>
        </p:blipFill>
        <p:spPr>
          <a:xfrm>
            <a:off x="930722" y="3857628"/>
            <a:ext cx="2141080" cy="30003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571480"/>
            <a:ext cx="9143245" cy="3383001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/7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93.jpg"/>
          <p:cNvPicPr>
            <a:picLocks noChangeAspect="1"/>
          </p:cNvPicPr>
          <p:nvPr/>
        </p:nvPicPr>
        <p:blipFill>
          <a:blip r:embed="rId3"/>
          <a:srcRect r="51563"/>
          <a:stretch>
            <a:fillRect/>
          </a:stretch>
        </p:blipFill>
        <p:spPr>
          <a:xfrm>
            <a:off x="930722" y="3857628"/>
            <a:ext cx="2141080" cy="30003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</Words>
  <Application>Microsoft Office PowerPoint</Application>
  <PresentationFormat>화면 슬라이드 쇼(4:3)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2010-02-05T12:35:42Z</dcterms:created>
  <dcterms:modified xsi:type="dcterms:W3CDTF">2010-02-05T13:01:32Z</dcterms:modified>
</cp:coreProperties>
</file>