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 autoAdjust="0"/>
    <p:restoredTop sz="94614" autoAdjust="0"/>
  </p:normalViewPr>
  <p:slideViewPr>
    <p:cSldViewPr>
      <p:cViewPr varScale="1">
        <p:scale>
          <a:sx n="103" d="100"/>
          <a:sy n="103" d="100"/>
        </p:scale>
        <p:origin x="-2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B4E74-6C6F-462F-B665-6B4736B3BD0A}" type="datetimeFigureOut">
              <a:rPr lang="ko-KR" altLang="en-US" smtClean="0"/>
              <a:t>2010-02-05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B7DBF-2898-4A8E-BFF9-3FAD6793F53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B4E74-6C6F-462F-B665-6B4736B3BD0A}" type="datetimeFigureOut">
              <a:rPr lang="ko-KR" altLang="en-US" smtClean="0"/>
              <a:t>2010-02-05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B7DBF-2898-4A8E-BFF9-3FAD6793F53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B4E74-6C6F-462F-B665-6B4736B3BD0A}" type="datetimeFigureOut">
              <a:rPr lang="ko-KR" altLang="en-US" smtClean="0"/>
              <a:t>2010-02-05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B7DBF-2898-4A8E-BFF9-3FAD6793F53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B4E74-6C6F-462F-B665-6B4736B3BD0A}" type="datetimeFigureOut">
              <a:rPr lang="ko-KR" altLang="en-US" smtClean="0"/>
              <a:t>2010-02-05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B7DBF-2898-4A8E-BFF9-3FAD6793F53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B4E74-6C6F-462F-B665-6B4736B3BD0A}" type="datetimeFigureOut">
              <a:rPr lang="ko-KR" altLang="en-US" smtClean="0"/>
              <a:t>2010-02-05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B7DBF-2898-4A8E-BFF9-3FAD6793F53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B4E74-6C6F-462F-B665-6B4736B3BD0A}" type="datetimeFigureOut">
              <a:rPr lang="ko-KR" altLang="en-US" smtClean="0"/>
              <a:t>2010-02-05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B7DBF-2898-4A8E-BFF9-3FAD6793F53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B4E74-6C6F-462F-B665-6B4736B3BD0A}" type="datetimeFigureOut">
              <a:rPr lang="ko-KR" altLang="en-US" smtClean="0"/>
              <a:t>2010-02-05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B7DBF-2898-4A8E-BFF9-3FAD6793F53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B4E74-6C6F-462F-B665-6B4736B3BD0A}" type="datetimeFigureOut">
              <a:rPr lang="ko-KR" altLang="en-US" smtClean="0"/>
              <a:t>2010-02-05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B7DBF-2898-4A8E-BFF9-3FAD6793F53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B4E74-6C6F-462F-B665-6B4736B3BD0A}" type="datetimeFigureOut">
              <a:rPr lang="ko-KR" altLang="en-US" smtClean="0"/>
              <a:t>2010-02-05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B7DBF-2898-4A8E-BFF9-3FAD6793F53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B4E74-6C6F-462F-B665-6B4736B3BD0A}" type="datetimeFigureOut">
              <a:rPr lang="ko-KR" altLang="en-US" smtClean="0"/>
              <a:t>2010-02-05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B7DBF-2898-4A8E-BFF9-3FAD6793F53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B4E74-6C6F-462F-B665-6B4736B3BD0A}" type="datetimeFigureOut">
              <a:rPr lang="ko-KR" altLang="en-US" smtClean="0"/>
              <a:t>2010-02-05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B7DBF-2898-4A8E-BFF9-3FAD6793F53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7B4E74-6C6F-462F-B665-6B4736B3BD0A}" type="datetimeFigureOut">
              <a:rPr lang="ko-KR" altLang="en-US" smtClean="0"/>
              <a:t>2010-02-05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FB7DBF-2898-4A8E-BFF9-3FAD6793F53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그림 7" descr="그림1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" y="332488"/>
            <a:ext cx="9143245" cy="6193024"/>
          </a:xfrm>
          <a:prstGeom prst="rect">
            <a:avLst/>
          </a:prstGeom>
        </p:spPr>
      </p:pic>
      <p:sp>
        <p:nvSpPr>
          <p:cNvPr id="9" name="직사각형 8"/>
          <p:cNvSpPr/>
          <p:nvPr/>
        </p:nvSpPr>
        <p:spPr>
          <a:xfrm>
            <a:off x="142844" y="0"/>
            <a:ext cx="2876108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ko-KR" altLang="en-US" sz="2800" b="1" cap="none" spc="5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주님만을 따르리</a:t>
            </a:r>
            <a:endParaRPr lang="en-US" altLang="ko-KR" sz="2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8286776" y="6215082"/>
            <a:ext cx="59503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1/4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 descr="그림2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" y="332488"/>
            <a:ext cx="9143245" cy="6193024"/>
          </a:xfrm>
          <a:prstGeom prst="rect">
            <a:avLst/>
          </a:prstGeom>
        </p:spPr>
      </p:pic>
      <p:sp>
        <p:nvSpPr>
          <p:cNvPr id="7" name="직사각형 6"/>
          <p:cNvSpPr/>
          <p:nvPr/>
        </p:nvSpPr>
        <p:spPr>
          <a:xfrm>
            <a:off x="8286776" y="6215082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2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/4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그림3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" y="332488"/>
            <a:ext cx="9143245" cy="6193024"/>
          </a:xfrm>
          <a:prstGeom prst="rect">
            <a:avLst/>
          </a:prstGeom>
        </p:spPr>
      </p:pic>
      <p:sp>
        <p:nvSpPr>
          <p:cNvPr id="3" name="직사각형 2"/>
          <p:cNvSpPr/>
          <p:nvPr/>
        </p:nvSpPr>
        <p:spPr>
          <a:xfrm>
            <a:off x="8286776" y="6215082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3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/4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 descr="그림4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" y="1737499"/>
            <a:ext cx="9143245" cy="3383001"/>
          </a:xfrm>
          <a:prstGeom prst="rect">
            <a:avLst/>
          </a:prstGeom>
        </p:spPr>
      </p:pic>
      <p:sp>
        <p:nvSpPr>
          <p:cNvPr id="4" name="직사각형 3"/>
          <p:cNvSpPr/>
          <p:nvPr/>
        </p:nvSpPr>
        <p:spPr>
          <a:xfrm>
            <a:off x="8286776" y="6215082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4</a:t>
            </a:r>
            <a:r>
              <a:rPr lang="en-US" altLang="ko-KR" sz="2000" b="1" cap="all" spc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/4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6</Words>
  <Application>Microsoft Office PowerPoint</Application>
  <PresentationFormat>화면 슬라이드 쇼(4:3)</PresentationFormat>
  <Paragraphs>5</Paragraphs>
  <Slides>4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5" baseType="lpstr">
      <vt:lpstr>Office 테마</vt:lpstr>
      <vt:lpstr>슬라이드 1</vt:lpstr>
      <vt:lpstr>슬라이드 2</vt:lpstr>
      <vt:lpstr>슬라이드 3</vt:lpstr>
      <vt:lpstr>슬라이드 4</vt:lpstr>
    </vt:vector>
  </TitlesOfParts>
  <Company>도공사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도철이</dc:creator>
  <cp:lastModifiedBy>도철이</cp:lastModifiedBy>
  <cp:revision>2</cp:revision>
  <dcterms:created xsi:type="dcterms:W3CDTF">2010-02-05T12:35:42Z</dcterms:created>
  <dcterms:modified xsi:type="dcterms:W3CDTF">2010-02-05T12:46:41Z</dcterms:modified>
</cp:coreProperties>
</file>