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42844" y="0"/>
            <a:ext cx="28761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주님만을 따르리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737499"/>
            <a:ext cx="9143245" cy="338300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2010-02-05T12:35:42Z</dcterms:created>
  <dcterms:modified xsi:type="dcterms:W3CDTF">2010-02-05T12:46:41Z</dcterms:modified>
</cp:coreProperties>
</file>