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C92E2-772A-46D4-BA37-988DCB3ADF99}" type="datetimeFigureOut">
              <a:rPr lang="ko-KR" altLang="en-US" smtClean="0"/>
              <a:t>2010-09-07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BE42-5209-4AAE-87E5-5A9B49D608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.xml"/><Relationship Id="rId12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9296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12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5128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804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2" descr="구슬번호(선택)-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80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4" descr="구슬번호(선택)-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4" descr="구슬번호(선택)-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4" descr="구슬번호(선택)-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3" descr="구슬번호(선택)-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3" descr="구슬번호(선택)-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3" descr="구슬번호(선택)-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3" descr="구슬번호(선택)-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165872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165872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165872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2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32" y="6165872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165872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3" descr="구슬번호(선택)-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1694" y="6165872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165872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165872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165872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2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32" y="6165872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165872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3" descr="구슬번호(선택)-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1694" y="6165872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165872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165872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165872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2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32" y="6165872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165872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3" descr="구슬번호(선택)-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1694" y="6165872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9296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12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5128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804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2" descr="구슬번호(선택)-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80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165872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165872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165872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2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32" y="6165872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165872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3" descr="구슬번호(선택)-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1694" y="6165872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2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3" descr="구슬번호-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2" descr="구슬번호(선택)-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2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3" descr="구슬번호-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2" descr="구슬번호(선택)-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2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3" descr="구슬번호-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2" descr="구슬번호(선택)-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3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2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3" descr="구슬번호-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2" descr="구슬번호(선택)-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9296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12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5128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804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2" descr="구슬번호(선택)-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80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9296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12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5128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804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2" descr="구슬번호(선택)-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80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4" descr="구슬번호(선택)-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4" descr="구슬번호(선택)-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4" descr="구슬번호(선택)-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4" descr="구슬번호(선택)-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슬라이드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08" y="6072206"/>
            <a:ext cx="431800" cy="406400"/>
          </a:xfrm>
          <a:prstGeom prst="rect">
            <a:avLst/>
          </a:prstGeom>
          <a:noFill/>
        </p:spPr>
      </p:pic>
      <p:pic>
        <p:nvPicPr>
          <p:cNvPr id="4" name="Picture 3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46" y="6072206"/>
            <a:ext cx="431800" cy="406400"/>
          </a:xfrm>
          <a:prstGeom prst="rect">
            <a:avLst/>
          </a:prstGeom>
          <a:noFill/>
        </p:spPr>
      </p:pic>
      <p:pic>
        <p:nvPicPr>
          <p:cNvPr id="5" name="Picture 2" descr="구슬번호-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2432" y="6072206"/>
            <a:ext cx="431800" cy="406400"/>
          </a:xfrm>
          <a:prstGeom prst="rect">
            <a:avLst/>
          </a:prstGeom>
          <a:noFill/>
        </p:spPr>
      </p:pic>
      <p:pic>
        <p:nvPicPr>
          <p:cNvPr id="6" name="Picture 3" descr="구슬번호-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1694" y="6072206"/>
            <a:ext cx="431800" cy="406400"/>
          </a:xfrm>
          <a:prstGeom prst="rect">
            <a:avLst/>
          </a:prstGeom>
          <a:noFill/>
        </p:spPr>
      </p:pic>
      <p:pic>
        <p:nvPicPr>
          <p:cNvPr id="7" name="Picture 4" descr="구슬번호-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6072206"/>
            <a:ext cx="431800" cy="406400"/>
          </a:xfrm>
          <a:prstGeom prst="rect">
            <a:avLst/>
          </a:prstGeom>
          <a:noFill/>
        </p:spPr>
      </p:pic>
      <p:pic>
        <p:nvPicPr>
          <p:cNvPr id="8" name="Picture 4" descr="구슬번호(선택)-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3170" y="6072206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화면 슬라이드 쇼(4:3)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>XP SP3 FINAL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snoopy</dc:creator>
  <cp:lastModifiedBy>snoopy</cp:lastModifiedBy>
  <cp:revision>1</cp:revision>
  <dcterms:created xsi:type="dcterms:W3CDTF">2010-09-07T05:30:44Z</dcterms:created>
  <dcterms:modified xsi:type="dcterms:W3CDTF">2010-09-07T05:40:41Z</dcterms:modified>
</cp:coreProperties>
</file>