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2143116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43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42910" y="142852"/>
            <a:ext cx="31902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주님만 예배할래요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215338" y="6215082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15338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7338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15338" y="364331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86776" y="364331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284"/>
            <a:ext cx="9144000" cy="30804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58214" y="364331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2940448"/>
          </a:xfrm>
          <a:prstGeom prst="rect">
            <a:avLst/>
          </a:prstGeom>
        </p:spPr>
      </p:pic>
      <p:pic>
        <p:nvPicPr>
          <p:cNvPr id="5" name="그림 4" descr="5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3571876"/>
            <a:ext cx="3530159" cy="283174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58214" y="3714752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58214" y="3714752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827"/>
            <a:ext cx="9144000" cy="31596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</Words>
  <Application>Microsoft Office PowerPoint</Application>
  <PresentationFormat>화면 슬라이드 쇼(4:3)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17</cp:revision>
  <dcterms:created xsi:type="dcterms:W3CDTF">2010-02-18T04:46:16Z</dcterms:created>
  <dcterms:modified xsi:type="dcterms:W3CDTF">2010-06-15T08:24:51Z</dcterms:modified>
</cp:coreProperties>
</file>