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2143116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43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42910" y="142852"/>
            <a:ext cx="31902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주님만 예배할래요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358214" y="3714752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15338" y="364331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338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15338" y="364331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86776" y="364331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284"/>
            <a:ext cx="9144000" cy="30804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58214" y="364331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58214" y="3714752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58214" y="3714752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827"/>
            <a:ext cx="9144000" cy="31596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</Words>
  <Application>Microsoft Office PowerPoint</Application>
  <PresentationFormat>화면 슬라이드 쇼(4:3)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16</cp:revision>
  <dcterms:created xsi:type="dcterms:W3CDTF">2010-02-18T04:46:16Z</dcterms:created>
  <dcterms:modified xsi:type="dcterms:W3CDTF">2010-06-15T08:19:36Z</dcterms:modified>
</cp:coreProperties>
</file>