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319029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주님만 예배할래요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" name="그림 1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562112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6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14</cp:revision>
  <dcterms:created xsi:type="dcterms:W3CDTF">2010-02-18T04:46:16Z</dcterms:created>
  <dcterms:modified xsi:type="dcterms:W3CDTF">2010-06-15T05:29:59Z</dcterms:modified>
</cp:coreProperties>
</file>