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8838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C9DED-66DD-44A5-8298-79EF84083447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E148-0FE2-42AF-BD7E-632CA8894D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C9DED-66DD-44A5-8298-79EF84083447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E148-0FE2-42AF-BD7E-632CA8894D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C9DED-66DD-44A5-8298-79EF84083447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E148-0FE2-42AF-BD7E-632CA8894D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C9DED-66DD-44A5-8298-79EF84083447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E148-0FE2-42AF-BD7E-632CA8894D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C9DED-66DD-44A5-8298-79EF84083447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E148-0FE2-42AF-BD7E-632CA8894D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C9DED-66DD-44A5-8298-79EF84083447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E148-0FE2-42AF-BD7E-632CA8894D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C9DED-66DD-44A5-8298-79EF84083447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E148-0FE2-42AF-BD7E-632CA8894D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C9DED-66DD-44A5-8298-79EF84083447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E148-0FE2-42AF-BD7E-632CA8894D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C9DED-66DD-44A5-8298-79EF84083447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E148-0FE2-42AF-BD7E-632CA8894D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C9DED-66DD-44A5-8298-79EF84083447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E148-0FE2-42AF-BD7E-632CA8894D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C9DED-66DD-44A5-8298-79EF84083447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E148-0FE2-42AF-BD7E-632CA8894D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C9DED-66DD-44A5-8298-79EF84083447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E148-0FE2-42AF-BD7E-632CA8894D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주님 닮은 사랑1.png"/>
          <p:cNvPicPr>
            <a:picLocks noChangeAspect="1"/>
          </p:cNvPicPr>
          <p:nvPr/>
        </p:nvPicPr>
        <p:blipFill>
          <a:blip r:embed="rId2"/>
          <a:srcRect l="1562" t="8350" r="1562" b="25010"/>
          <a:stretch>
            <a:fillRect/>
          </a:stretch>
        </p:blipFill>
        <p:spPr>
          <a:xfrm>
            <a:off x="428596" y="1214422"/>
            <a:ext cx="8286808" cy="3071834"/>
          </a:xfrm>
          <a:prstGeom prst="rect">
            <a:avLst/>
          </a:prstGeom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</a:effectLst>
        </p:spPr>
      </p:pic>
      <p:sp>
        <p:nvSpPr>
          <p:cNvPr id="9" name="직사각형 8"/>
          <p:cNvSpPr/>
          <p:nvPr/>
        </p:nvSpPr>
        <p:spPr>
          <a:xfrm>
            <a:off x="928662" y="500042"/>
            <a:ext cx="32079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ko-KR" altLang="en-US" sz="3600" b="1" cap="none" spc="0" dirty="0" smtClean="0">
                <a:ln/>
                <a:solidFill>
                  <a:srgbClr val="6D8838"/>
                </a:solidFill>
                <a:effectLst/>
                <a:latin typeface="HY크리스탈M" pitchFamily="18" charset="-127"/>
                <a:ea typeface="HY크리스탈M" pitchFamily="18" charset="-127"/>
              </a:rPr>
              <a:t>주님 닮은 사랑</a:t>
            </a:r>
            <a:endParaRPr lang="en-US" altLang="ko-KR" sz="3600" b="1" cap="none" spc="0" dirty="0">
              <a:ln/>
              <a:solidFill>
                <a:srgbClr val="6D8838"/>
              </a:solidFill>
              <a:effectLst/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7858148" y="5929330"/>
            <a:ext cx="8130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1/4</a:t>
            </a:r>
            <a:endParaRPr lang="en-US" altLang="ko-KR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주님 닮은 사랑2.png"/>
          <p:cNvPicPr>
            <a:picLocks noChangeAspect="1"/>
          </p:cNvPicPr>
          <p:nvPr/>
        </p:nvPicPr>
        <p:blipFill>
          <a:blip r:embed="rId2"/>
          <a:srcRect l="1562" t="8350" r="1562" b="25010"/>
          <a:stretch>
            <a:fillRect/>
          </a:stretch>
        </p:blipFill>
        <p:spPr>
          <a:xfrm>
            <a:off x="428596" y="1214422"/>
            <a:ext cx="8286808" cy="3071834"/>
          </a:xfrm>
          <a:prstGeom prst="rect">
            <a:avLst/>
          </a:prstGeom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</a:effectLst>
        </p:spPr>
      </p:pic>
      <p:sp>
        <p:nvSpPr>
          <p:cNvPr id="6" name="직사각형 5"/>
          <p:cNvSpPr/>
          <p:nvPr/>
        </p:nvSpPr>
        <p:spPr>
          <a:xfrm>
            <a:off x="6643702" y="5357826"/>
            <a:ext cx="219483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/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HY크리스탈M" pitchFamily="18" charset="-127"/>
                <a:ea typeface="HY크리스탈M" pitchFamily="18" charset="-127"/>
              </a:rPr>
              <a:t>주님 닮은 사랑</a:t>
            </a:r>
            <a:endParaRPr lang="en-US" altLang="ko-KR" sz="2400" b="1" cap="none" spc="0" dirty="0">
              <a:ln/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001024" y="6000768"/>
            <a:ext cx="8130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2/4</a:t>
            </a:r>
            <a:endParaRPr lang="en-US" altLang="ko-KR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주님 닮은 사랑3.png"/>
          <p:cNvPicPr>
            <a:picLocks noChangeAspect="1"/>
          </p:cNvPicPr>
          <p:nvPr/>
        </p:nvPicPr>
        <p:blipFill>
          <a:blip r:embed="rId2"/>
          <a:srcRect l="1562" t="8350" r="1562" b="25010"/>
          <a:stretch>
            <a:fillRect/>
          </a:stretch>
        </p:blipFill>
        <p:spPr>
          <a:xfrm>
            <a:off x="428596" y="1214422"/>
            <a:ext cx="8286808" cy="3071834"/>
          </a:xfrm>
          <a:prstGeom prst="rect">
            <a:avLst/>
          </a:prstGeom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</a:effectLst>
        </p:spPr>
      </p:pic>
      <p:sp>
        <p:nvSpPr>
          <p:cNvPr id="4" name="직사각형 3"/>
          <p:cNvSpPr/>
          <p:nvPr/>
        </p:nvSpPr>
        <p:spPr>
          <a:xfrm>
            <a:off x="6643702" y="5357826"/>
            <a:ext cx="219483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/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HY크리스탈M" pitchFamily="18" charset="-127"/>
                <a:ea typeface="HY크리스탈M" pitchFamily="18" charset="-127"/>
              </a:rPr>
              <a:t>주님 닮은 사랑</a:t>
            </a:r>
            <a:endParaRPr lang="en-US" altLang="ko-KR" sz="2400" b="1" cap="none" spc="0" dirty="0">
              <a:ln/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001024" y="6000768"/>
            <a:ext cx="8130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3/4</a:t>
            </a:r>
            <a:endParaRPr lang="en-US" altLang="ko-KR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주님 닮은 사랑2.png"/>
          <p:cNvPicPr>
            <a:picLocks noChangeAspect="1"/>
          </p:cNvPicPr>
          <p:nvPr/>
        </p:nvPicPr>
        <p:blipFill>
          <a:blip r:embed="rId2"/>
          <a:srcRect l="1562" t="8350" r="1562" b="25010"/>
          <a:stretch>
            <a:fillRect/>
          </a:stretch>
        </p:blipFill>
        <p:spPr>
          <a:xfrm>
            <a:off x="428596" y="1214422"/>
            <a:ext cx="8286808" cy="3071834"/>
          </a:xfrm>
          <a:prstGeom prst="rect">
            <a:avLst/>
          </a:prstGeom>
          <a:effectLst>
            <a:glow rad="101600">
              <a:schemeClr val="accent3">
                <a:lumMod val="20000"/>
                <a:lumOff val="80000"/>
                <a:alpha val="60000"/>
              </a:schemeClr>
            </a:glow>
          </a:effectLst>
        </p:spPr>
      </p:pic>
      <p:sp>
        <p:nvSpPr>
          <p:cNvPr id="3" name="직사각형 2"/>
          <p:cNvSpPr/>
          <p:nvPr/>
        </p:nvSpPr>
        <p:spPr>
          <a:xfrm>
            <a:off x="6643702" y="5357826"/>
            <a:ext cx="219483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/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HY크리스탈M" pitchFamily="18" charset="-127"/>
                <a:ea typeface="HY크리스탈M" pitchFamily="18" charset="-127"/>
              </a:rPr>
              <a:t>주님 닮은 사랑</a:t>
            </a:r>
            <a:endParaRPr lang="en-US" altLang="ko-KR" sz="2400" b="1" cap="none" spc="0" dirty="0">
              <a:ln/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001024" y="6000768"/>
            <a:ext cx="8130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4/4</a:t>
            </a:r>
            <a:endParaRPr lang="en-US" altLang="ko-KR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16</Words>
  <Application>Microsoft Office PowerPoint</Application>
  <PresentationFormat>화면 슬라이드 쇼(4:3)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4</cp:revision>
  <dcterms:created xsi:type="dcterms:W3CDTF">2009-10-19T08:56:23Z</dcterms:created>
  <dcterms:modified xsi:type="dcterms:W3CDTF">2009-10-19T09:29:44Z</dcterms:modified>
</cp:coreProperties>
</file>