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17076-81A3-4DA7-A7CA-8DEC5BF1F217}" type="datetimeFigureOut">
              <a:rPr lang="ko-KR" altLang="en-US"/>
              <a:pPr>
                <a:defRPr/>
              </a:pPr>
              <a:t>2009-10-23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650A2-5890-4CAD-95CD-071B6F9EE6E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2DA9D-5FCF-436D-B457-ED7D7938C8FF}" type="datetimeFigureOut">
              <a:rPr lang="ko-KR" altLang="en-US"/>
              <a:pPr>
                <a:defRPr/>
              </a:pPr>
              <a:t>2009-10-23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6DEE0-1121-41BA-B1FF-D280D67A3F7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D2BE4-74A0-45A4-8B27-6E4818D5F953}" type="datetimeFigureOut">
              <a:rPr lang="ko-KR" altLang="en-US"/>
              <a:pPr>
                <a:defRPr/>
              </a:pPr>
              <a:t>2009-10-23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3B6BA-FB6C-42A9-9BF4-151536F8D60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33EA5-1401-4007-AC59-F16550F32875}" type="datetimeFigureOut">
              <a:rPr lang="ko-KR" altLang="en-US"/>
              <a:pPr>
                <a:defRPr/>
              </a:pPr>
              <a:t>2009-10-23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882F3-49D5-42E4-94E7-49815C22B58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57EA5-FCA4-4666-BE16-DF7DE5F542FE}" type="datetimeFigureOut">
              <a:rPr lang="ko-KR" altLang="en-US"/>
              <a:pPr>
                <a:defRPr/>
              </a:pPr>
              <a:t>2009-10-23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F62D9-29AC-462E-82C2-AE1DC01BC3C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2D14F-99E3-4715-8BFB-5D84E4E9CCA7}" type="datetimeFigureOut">
              <a:rPr lang="ko-KR" altLang="en-US"/>
              <a:pPr>
                <a:defRPr/>
              </a:pPr>
              <a:t>2009-10-23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1119B-F668-4CE6-A969-41F31BF530F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DBA74-A357-4AAC-8453-28FB5A8DE8D6}" type="datetimeFigureOut">
              <a:rPr lang="ko-KR" altLang="en-US"/>
              <a:pPr>
                <a:defRPr/>
              </a:pPr>
              <a:t>2009-10-23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3341B-F623-4328-8FD1-E50D1903D73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20C1C-943C-4C5D-8283-98091D089251}" type="datetimeFigureOut">
              <a:rPr lang="ko-KR" altLang="en-US"/>
              <a:pPr>
                <a:defRPr/>
              </a:pPr>
              <a:t>2009-10-23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533D4-D841-4B42-A44C-0B39DD6F9D6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212F3-023D-4DAE-8795-9B084ADF7327}" type="datetimeFigureOut">
              <a:rPr lang="ko-KR" altLang="en-US"/>
              <a:pPr>
                <a:defRPr/>
              </a:pPr>
              <a:t>2009-10-23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54705-FC29-412F-B1E0-CD9D4D2BCB8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7B352-737A-420D-B32C-1B815082D20F}" type="datetimeFigureOut">
              <a:rPr lang="ko-KR" altLang="en-US"/>
              <a:pPr>
                <a:defRPr/>
              </a:pPr>
              <a:t>2009-10-23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E5FDC-5728-46F8-8C5A-2B0051800C0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3C500-8BD5-447E-9ADE-A7AFEA2A9F47}" type="datetimeFigureOut">
              <a:rPr lang="ko-KR" altLang="en-US"/>
              <a:pPr>
                <a:defRPr/>
              </a:pPr>
              <a:t>2009-10-23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DD722-DC1E-490C-8456-B4FDA584AA1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1577C09-BD74-4F5D-AE1D-77DEDEF05B55}" type="datetimeFigureOut">
              <a:rPr lang="ko-KR" altLang="en-US"/>
              <a:pPr>
                <a:defRPr/>
              </a:pPr>
              <a:t>2009-10-23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F2E2289-CA78-4242-98D8-20C1F005EF6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6215082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1/4 : 1-1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5" name="그림 4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2489"/>
            <a:ext cx="9143999" cy="345005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4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  <a:alpha val="71000"/>
                </a:schemeClr>
              </a:gs>
            </a:gsLst>
            <a:lin ang="5400000" scaled="0"/>
          </a:gradFill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5728"/>
            <a:ext cx="9144000" cy="330985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4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  <a:alpha val="71000"/>
                </a:schemeClr>
              </a:gs>
            </a:gsLst>
            <a:lin ang="5400000" scaled="0"/>
          </a:gradFill>
        </p:spPr>
      </p:pic>
      <p:sp>
        <p:nvSpPr>
          <p:cNvPr id="8" name="TextBox 7"/>
          <p:cNvSpPr txBox="1"/>
          <p:nvPr/>
        </p:nvSpPr>
        <p:spPr>
          <a:xfrm>
            <a:off x="428596" y="6215082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HY울릉도M" pitchFamily="18" charset="-127"/>
                <a:ea typeface="HY울릉도M" pitchFamily="18" charset="-127"/>
              </a:rPr>
              <a:t>2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/4 : 1-2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42900"/>
            <a:ext cx="9144000" cy="345005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4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  <a:alpha val="71000"/>
                </a:schemeClr>
              </a:gs>
            </a:gsLst>
            <a:lin ang="5400000" scaled="0"/>
          </a:gradFill>
        </p:spPr>
      </p:pic>
      <p:sp>
        <p:nvSpPr>
          <p:cNvPr id="4" name="TextBox 3"/>
          <p:cNvSpPr txBox="1"/>
          <p:nvPr/>
        </p:nvSpPr>
        <p:spPr>
          <a:xfrm>
            <a:off x="428596" y="6215082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HY울릉도M" pitchFamily="18" charset="-127"/>
                <a:ea typeface="HY울릉도M" pitchFamily="18" charset="-127"/>
              </a:rPr>
              <a:t>3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/4 : 2-1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5728"/>
            <a:ext cx="9144000" cy="330985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4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  <a:alpha val="71000"/>
                </a:schemeClr>
              </a:gs>
            </a:gsLst>
            <a:lin ang="5400000" scaled="0"/>
          </a:gradFill>
        </p:spPr>
      </p:pic>
      <p:sp>
        <p:nvSpPr>
          <p:cNvPr id="3" name="TextBox 2"/>
          <p:cNvSpPr txBox="1"/>
          <p:nvPr/>
        </p:nvSpPr>
        <p:spPr>
          <a:xfrm>
            <a:off x="428596" y="6215082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4/4 : 2-2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</Words>
  <Application>Microsoft Office PowerPoint</Application>
  <PresentationFormat>화면 슬라이드 쇼(4:3)</PresentationFormat>
  <Paragraphs>4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8" baseType="lpstr">
      <vt:lpstr>맑은 고딕</vt:lpstr>
      <vt:lpstr>Arial</vt:lpstr>
      <vt:lpstr>굴림</vt:lpstr>
      <vt:lpstr>Office 테마</vt:lpstr>
      <vt:lpstr>슬라이드 1</vt:lpstr>
      <vt:lpstr>슬라이드 2</vt:lpstr>
      <vt:lpstr>슬라이드 3</vt:lpstr>
      <vt:lpstr>슬라이드 4</vt:lpstr>
    </vt:vector>
  </TitlesOfParts>
  <Company>KOREA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韓國人</dc:creator>
  <cp:lastModifiedBy>韓國人</cp:lastModifiedBy>
  <cp:revision>3</cp:revision>
  <dcterms:created xsi:type="dcterms:W3CDTF">2009-10-23T10:39:24Z</dcterms:created>
  <dcterms:modified xsi:type="dcterms:W3CDTF">2009-10-23T11:23:15Z</dcterms:modified>
</cp:coreProperties>
</file>