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9FF0-48E5-49E7-A367-7502DE5A8A0C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B46-D904-4397-B99B-1294997013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9FF0-48E5-49E7-A367-7502DE5A8A0C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B46-D904-4397-B99B-1294997013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9FF0-48E5-49E7-A367-7502DE5A8A0C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B46-D904-4397-B99B-1294997013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9FF0-48E5-49E7-A367-7502DE5A8A0C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B46-D904-4397-B99B-1294997013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9FF0-48E5-49E7-A367-7502DE5A8A0C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B46-D904-4397-B99B-1294997013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9FF0-48E5-49E7-A367-7502DE5A8A0C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B46-D904-4397-B99B-1294997013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9FF0-48E5-49E7-A367-7502DE5A8A0C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B46-D904-4397-B99B-1294997013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9FF0-48E5-49E7-A367-7502DE5A8A0C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B46-D904-4397-B99B-1294997013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9FF0-48E5-49E7-A367-7502DE5A8A0C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B46-D904-4397-B99B-1294997013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9FF0-48E5-49E7-A367-7502DE5A8A0C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B46-D904-4397-B99B-1294997013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9FF0-48E5-49E7-A367-7502DE5A8A0C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B46-D904-4397-B99B-1294997013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9FF0-48E5-49E7-A367-7502DE5A8A0C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54B46-D904-4397-B99B-1294997013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2009-07-10T02:57:13Z</dcterms:created>
  <dcterms:modified xsi:type="dcterms:W3CDTF">2009-07-10T02:58:49Z</dcterms:modified>
</cp:coreProperties>
</file>