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CCE-5834-4163-9861-D0AB47467CD6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FC88-8299-4B45-A1A2-557F6D6672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CCE-5834-4163-9861-D0AB47467CD6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FC88-8299-4B45-A1A2-557F6D6672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CCE-5834-4163-9861-D0AB47467CD6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FC88-8299-4B45-A1A2-557F6D6672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CCE-5834-4163-9861-D0AB47467CD6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FC88-8299-4B45-A1A2-557F6D6672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CCE-5834-4163-9861-D0AB47467CD6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FC88-8299-4B45-A1A2-557F6D6672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CCE-5834-4163-9861-D0AB47467CD6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FC88-8299-4B45-A1A2-557F6D6672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CCE-5834-4163-9861-D0AB47467CD6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FC88-8299-4B45-A1A2-557F6D6672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CCE-5834-4163-9861-D0AB47467CD6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FC88-8299-4B45-A1A2-557F6D6672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CCE-5834-4163-9861-D0AB47467CD6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FC88-8299-4B45-A1A2-557F6D6672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CCE-5834-4163-9861-D0AB47467CD6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FC88-8299-4B45-A1A2-557F6D6672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CCE-5834-4163-9861-D0AB47467CD6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FC88-8299-4B45-A1A2-557F6D6672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ACCE-5834-4163-9861-D0AB47467CD6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FC88-8299-4B45-A1A2-557F6D6672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+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2009-07-21T15:16:38Z</dcterms:created>
  <dcterms:modified xsi:type="dcterms:W3CDTF">2009-07-21T15:17:43Z</dcterms:modified>
</cp:coreProperties>
</file>