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FAA96-2E4B-47E0-AC72-258D302AC103}" type="datetimeFigureOut">
              <a:rPr lang="ko-KR" altLang="en-US" smtClean="0"/>
              <a:t>2011-06-03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96BF0-8942-4A7E-A219-E9DCB27574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D:\카페악보\주님내안에\주님내안에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 descr="D:\카페악보\주님내안에\주님내안에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074" name="Picture 2" descr="D:\카페악보\주님내안에\주님내안에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098" name="Picture 2" descr="D:\카페악보\주님내안에\주님내안에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122" name="Picture 2" descr="D:\카페악보\주님내안에\주님내안에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146" name="Picture 2" descr="D:\카페악보\주님내안에\주님내안에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2011-06-02T21:09:03Z</dcterms:created>
  <dcterms:modified xsi:type="dcterms:W3CDTF">2011-06-02T21:11:09Z</dcterms:modified>
</cp:coreProperties>
</file>