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F808-4405-4C5F-B9FD-3B5714EB0C7A}" type="datetimeFigureOut">
              <a:rPr lang="ko-KR" altLang="en-US" smtClean="0"/>
              <a:t>2009-11-11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490-F7FC-44D0-83D9-459B6815DC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F808-4405-4C5F-B9FD-3B5714EB0C7A}" type="datetimeFigureOut">
              <a:rPr lang="ko-KR" altLang="en-US" smtClean="0"/>
              <a:t>2009-11-11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490-F7FC-44D0-83D9-459B6815DC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F808-4405-4C5F-B9FD-3B5714EB0C7A}" type="datetimeFigureOut">
              <a:rPr lang="ko-KR" altLang="en-US" smtClean="0"/>
              <a:t>2009-11-11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490-F7FC-44D0-83D9-459B6815DC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F808-4405-4C5F-B9FD-3B5714EB0C7A}" type="datetimeFigureOut">
              <a:rPr lang="ko-KR" altLang="en-US" smtClean="0"/>
              <a:t>2009-11-11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490-F7FC-44D0-83D9-459B6815DC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F808-4405-4C5F-B9FD-3B5714EB0C7A}" type="datetimeFigureOut">
              <a:rPr lang="ko-KR" altLang="en-US" smtClean="0"/>
              <a:t>2009-11-11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490-F7FC-44D0-83D9-459B6815DC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F808-4405-4C5F-B9FD-3B5714EB0C7A}" type="datetimeFigureOut">
              <a:rPr lang="ko-KR" altLang="en-US" smtClean="0"/>
              <a:t>2009-11-11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490-F7FC-44D0-83D9-459B6815DC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F808-4405-4C5F-B9FD-3B5714EB0C7A}" type="datetimeFigureOut">
              <a:rPr lang="ko-KR" altLang="en-US" smtClean="0"/>
              <a:t>2009-11-11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490-F7FC-44D0-83D9-459B6815DC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F808-4405-4C5F-B9FD-3B5714EB0C7A}" type="datetimeFigureOut">
              <a:rPr lang="ko-KR" altLang="en-US" smtClean="0"/>
              <a:t>2009-11-11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490-F7FC-44D0-83D9-459B6815DC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F808-4405-4C5F-B9FD-3B5714EB0C7A}" type="datetimeFigureOut">
              <a:rPr lang="ko-KR" altLang="en-US" smtClean="0"/>
              <a:t>2009-11-11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490-F7FC-44D0-83D9-459B6815DC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F808-4405-4C5F-B9FD-3B5714EB0C7A}" type="datetimeFigureOut">
              <a:rPr lang="ko-KR" altLang="en-US" smtClean="0"/>
              <a:t>2009-11-11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490-F7FC-44D0-83D9-459B6815DC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F808-4405-4C5F-B9FD-3B5714EB0C7A}" type="datetimeFigureOut">
              <a:rPr lang="ko-KR" altLang="en-US" smtClean="0"/>
              <a:t>2009-11-11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91490-F7FC-44D0-83D9-459B6815DC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CF808-4405-4C5F-B9FD-3B5714EB0C7A}" type="datetimeFigureOut">
              <a:rPr lang="ko-KR" altLang="en-US" smtClean="0"/>
              <a:t>2009-11-11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91490-F7FC-44D0-83D9-459B6815DC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2009-11-11T08:50:41Z</dcterms:created>
  <dcterms:modified xsi:type="dcterms:W3CDTF">2009-11-11T08:52:10Z</dcterms:modified>
</cp:coreProperties>
</file>