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58" r:id="rId12"/>
    <p:sldId id="25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1EA3-2719-4C16-853F-94BA3EFD6D0C}" type="datetimeFigureOut">
              <a:rPr lang="ko-KR" altLang="en-US" smtClean="0"/>
              <a:t>2009-12-13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A1C93-955E-448A-95D4-E163364A6C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5" name="그림 4" descr="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%EA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그림 2" descr="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화면 슬라이드 쇼(4:3)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3</cp:revision>
  <dcterms:created xsi:type="dcterms:W3CDTF">2009-12-14T03:45:50Z</dcterms:created>
  <dcterms:modified xsi:type="dcterms:W3CDTF">2009-12-14T04:19:29Z</dcterms:modified>
</cp:coreProperties>
</file>