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7" r:id="rId5"/>
    <p:sldId id="266" r:id="rId6"/>
    <p:sldId id="265" r:id="rId7"/>
    <p:sldId id="264" r:id="rId8"/>
    <p:sldId id="263" r:id="rId9"/>
    <p:sldId id="262" r:id="rId10"/>
    <p:sldId id="261" r:id="rId11"/>
    <p:sldId id="258" r:id="rId12"/>
    <p:sldId id="257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1EA3-2719-4C16-853F-94BA3EFD6D0C}" type="datetimeFigureOut">
              <a:rPr lang="ko-KR" altLang="en-US" smtClean="0"/>
              <a:t>2009-12-13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1C93-955E-448A-95D4-E163364A6C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1EA3-2719-4C16-853F-94BA3EFD6D0C}" type="datetimeFigureOut">
              <a:rPr lang="ko-KR" altLang="en-US" smtClean="0"/>
              <a:t>2009-12-13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1C93-955E-448A-95D4-E163364A6C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1EA3-2719-4C16-853F-94BA3EFD6D0C}" type="datetimeFigureOut">
              <a:rPr lang="ko-KR" altLang="en-US" smtClean="0"/>
              <a:t>2009-12-13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1C93-955E-448A-95D4-E163364A6C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1EA3-2719-4C16-853F-94BA3EFD6D0C}" type="datetimeFigureOut">
              <a:rPr lang="ko-KR" altLang="en-US" smtClean="0"/>
              <a:t>2009-12-13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1C93-955E-448A-95D4-E163364A6C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1EA3-2719-4C16-853F-94BA3EFD6D0C}" type="datetimeFigureOut">
              <a:rPr lang="ko-KR" altLang="en-US" smtClean="0"/>
              <a:t>2009-12-13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1C93-955E-448A-95D4-E163364A6C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1EA3-2719-4C16-853F-94BA3EFD6D0C}" type="datetimeFigureOut">
              <a:rPr lang="ko-KR" altLang="en-US" smtClean="0"/>
              <a:t>2009-12-13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1C93-955E-448A-95D4-E163364A6C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1EA3-2719-4C16-853F-94BA3EFD6D0C}" type="datetimeFigureOut">
              <a:rPr lang="ko-KR" altLang="en-US" smtClean="0"/>
              <a:t>2009-12-13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1C93-955E-448A-95D4-E163364A6C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1EA3-2719-4C16-853F-94BA3EFD6D0C}" type="datetimeFigureOut">
              <a:rPr lang="ko-KR" altLang="en-US" smtClean="0"/>
              <a:t>2009-12-13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1C93-955E-448A-95D4-E163364A6C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1EA3-2719-4C16-853F-94BA3EFD6D0C}" type="datetimeFigureOut">
              <a:rPr lang="ko-KR" altLang="en-US" smtClean="0"/>
              <a:t>2009-12-13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1C93-955E-448A-95D4-E163364A6C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1EA3-2719-4C16-853F-94BA3EFD6D0C}" type="datetimeFigureOut">
              <a:rPr lang="ko-KR" altLang="en-US" smtClean="0"/>
              <a:t>2009-12-13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1C93-955E-448A-95D4-E163364A6C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1EA3-2719-4C16-853F-94BA3EFD6D0C}" type="datetimeFigureOut">
              <a:rPr lang="ko-KR" altLang="en-US" smtClean="0"/>
              <a:t>2009-12-13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1C93-955E-448A-95D4-E163364A6C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21EA3-2719-4C16-853F-94BA3EFD6D0C}" type="datetimeFigureOut">
              <a:rPr lang="ko-KR" altLang="en-US" smtClean="0"/>
              <a:t>2009-12-13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A1C93-955E-448A-95D4-E163364A6C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22281"/>
          </a:xfrm>
          <a:prstGeom prst="rect">
            <a:avLst/>
          </a:prstGeom>
        </p:spPr>
      </p:pic>
      <p:pic>
        <p:nvPicPr>
          <p:cNvPr id="5" name="그림 4" descr="1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22281"/>
          </a:xfrm>
          <a:prstGeom prst="rect">
            <a:avLst/>
          </a:prstGeom>
        </p:spPr>
      </p:pic>
      <p:pic>
        <p:nvPicPr>
          <p:cNvPr id="3" name="그림 2" descr="2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22281"/>
          </a:xfrm>
          <a:prstGeom prst="rect">
            <a:avLst/>
          </a:prstGeom>
        </p:spPr>
      </p:pic>
      <p:pic>
        <p:nvPicPr>
          <p:cNvPr id="3" name="그림 2" descr="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22281"/>
          </a:xfrm>
          <a:prstGeom prst="rect">
            <a:avLst/>
          </a:prstGeom>
        </p:spPr>
      </p:pic>
      <p:pic>
        <p:nvPicPr>
          <p:cNvPr id="3" name="그림 2" descr="4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22281"/>
          </a:xfrm>
          <a:prstGeom prst="rect">
            <a:avLst/>
          </a:prstGeom>
        </p:spPr>
      </p:pic>
      <p:pic>
        <p:nvPicPr>
          <p:cNvPr id="3" name="그림 2" descr="2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22281"/>
          </a:xfrm>
          <a:prstGeom prst="rect">
            <a:avLst/>
          </a:prstGeom>
        </p:spPr>
      </p:pic>
      <p:pic>
        <p:nvPicPr>
          <p:cNvPr id="3" name="그림 2" descr="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22281"/>
          </a:xfrm>
          <a:prstGeom prst="rect">
            <a:avLst/>
          </a:prstGeom>
        </p:spPr>
      </p:pic>
      <p:pic>
        <p:nvPicPr>
          <p:cNvPr id="3" name="그림 2" descr="4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22281"/>
          </a:xfrm>
          <a:prstGeom prst="rect">
            <a:avLst/>
          </a:prstGeom>
        </p:spPr>
      </p:pic>
      <p:pic>
        <p:nvPicPr>
          <p:cNvPr id="3" name="그림 2" descr="1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22281"/>
          </a:xfrm>
          <a:prstGeom prst="rect">
            <a:avLst/>
          </a:prstGeom>
        </p:spPr>
      </p:pic>
      <p:pic>
        <p:nvPicPr>
          <p:cNvPr id="3" name="그림 2" descr="2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22281"/>
          </a:xfrm>
          <a:prstGeom prst="rect">
            <a:avLst/>
          </a:prstGeom>
        </p:spPr>
      </p:pic>
      <p:pic>
        <p:nvPicPr>
          <p:cNvPr id="3" name="그림 2" descr="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22281"/>
          </a:xfrm>
          <a:prstGeom prst="rect">
            <a:avLst/>
          </a:prstGeom>
        </p:spPr>
      </p:pic>
      <p:pic>
        <p:nvPicPr>
          <p:cNvPr id="3" name="그림 2" descr="4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22281"/>
          </a:xfrm>
          <a:prstGeom prst="rect">
            <a:avLst/>
          </a:prstGeom>
        </p:spPr>
      </p:pic>
      <p:pic>
        <p:nvPicPr>
          <p:cNvPr id="3" name="그림 2" descr="1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0</Words>
  <Application>Microsoft Office PowerPoint</Application>
  <PresentationFormat>화면 슬라이드 쇼(4:3)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 kmcq</dc:creator>
  <cp:lastModifiedBy> kmcq</cp:lastModifiedBy>
  <cp:revision>3</cp:revision>
  <dcterms:created xsi:type="dcterms:W3CDTF">2009-12-14T03:45:50Z</dcterms:created>
  <dcterms:modified xsi:type="dcterms:W3CDTF">2009-12-14T04:19:29Z</dcterms:modified>
</cp:coreProperties>
</file>