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6477-87EF-4607-8E55-74A8677620AC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DDA3-F69A-4B02-A25A-347D3BD40F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6477-87EF-4607-8E55-74A8677620AC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DDA3-F69A-4B02-A25A-347D3BD40F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6477-87EF-4607-8E55-74A8677620AC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DDA3-F69A-4B02-A25A-347D3BD40F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6477-87EF-4607-8E55-74A8677620AC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DDA3-F69A-4B02-A25A-347D3BD40F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6477-87EF-4607-8E55-74A8677620AC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DDA3-F69A-4B02-A25A-347D3BD40F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6477-87EF-4607-8E55-74A8677620AC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DDA3-F69A-4B02-A25A-347D3BD40F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6477-87EF-4607-8E55-74A8677620AC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DDA3-F69A-4B02-A25A-347D3BD40F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6477-87EF-4607-8E55-74A8677620AC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DDA3-F69A-4B02-A25A-347D3BD40F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6477-87EF-4607-8E55-74A8677620AC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DDA3-F69A-4B02-A25A-347D3BD40F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6477-87EF-4607-8E55-74A8677620AC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DDA3-F69A-4B02-A25A-347D3BD40F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6477-87EF-4607-8E55-74A8677620AC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DDA3-F69A-4B02-A25A-347D3BD40F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46477-87EF-4607-8E55-74A8677620AC}" type="datetimeFigureOut">
              <a:rPr lang="ko-KR" altLang="en-US" smtClean="0"/>
              <a:pPr/>
              <a:t>2010-09-20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CDDA3-F69A-4B02-A25A-347D3BD40F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이지선\바탕 화면\그림1.png"/>
          <p:cNvPicPr>
            <a:picLocks noChangeAspect="1" noChangeArrowheads="1"/>
          </p:cNvPicPr>
          <p:nvPr/>
        </p:nvPicPr>
        <p:blipFill>
          <a:blip r:embed="rId3" cstate="print"/>
          <a:srcRect t="-15359" b="-127610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이지선\바탕 화면\그림2.png"/>
          <p:cNvPicPr>
            <a:picLocks noChangeAspect="1" noChangeArrowheads="1"/>
          </p:cNvPicPr>
          <p:nvPr/>
        </p:nvPicPr>
        <p:blipFill>
          <a:blip r:embed="rId3" cstate="print"/>
          <a:srcRect t="-11071" b="-27302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이지선\바탕 화면\그림3.png"/>
          <p:cNvPicPr>
            <a:picLocks noChangeAspect="1" noChangeArrowheads="1"/>
          </p:cNvPicPr>
          <p:nvPr/>
        </p:nvPicPr>
        <p:blipFill>
          <a:blip r:embed="rId3" cstate="print"/>
          <a:srcRect t="-7176" b="-81635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이지선\바탕 화면\그림4.png"/>
          <p:cNvPicPr>
            <a:picLocks noChangeAspect="1" noChangeArrowheads="1"/>
          </p:cNvPicPr>
          <p:nvPr/>
        </p:nvPicPr>
        <p:blipFill>
          <a:blip r:embed="rId3" cstate="print"/>
          <a:srcRect t="-15437" b="-77507"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이지선\바탕 화면\그림5.png"/>
          <p:cNvPicPr>
            <a:picLocks noChangeAspect="1" noChangeArrowheads="1"/>
          </p:cNvPicPr>
          <p:nvPr/>
        </p:nvPicPr>
        <p:blipFill>
          <a:blip r:embed="rId3" cstate="print"/>
          <a:srcRect t="-3427" b="-21176"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이지선\바탕 화면\그림7.png"/>
          <p:cNvPicPr>
            <a:picLocks noChangeAspect="1" noChangeArrowheads="1"/>
          </p:cNvPicPr>
          <p:nvPr/>
        </p:nvPicPr>
        <p:blipFill>
          <a:blip r:embed="rId3" cstate="print"/>
          <a:srcRect t="-8816" b="-72926"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이지선\바탕 화면\그림8.png"/>
          <p:cNvPicPr>
            <a:picLocks noChangeAspect="1" noChangeArrowheads="1"/>
          </p:cNvPicPr>
          <p:nvPr/>
        </p:nvPicPr>
        <p:blipFill>
          <a:blip r:embed="rId3" cstate="print"/>
          <a:srcRect t="-2663" b="24373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화면 슬라이드 쇼(4:3)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이지선</dc:creator>
  <cp:lastModifiedBy>이지선</cp:lastModifiedBy>
  <cp:revision>2</cp:revision>
  <dcterms:created xsi:type="dcterms:W3CDTF">2010-09-19T22:48:14Z</dcterms:created>
  <dcterms:modified xsi:type="dcterms:W3CDTF">2010-09-19T23:15:45Z</dcterms:modified>
</cp:coreProperties>
</file>