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58C2E-39D5-4B75-8CFC-1DCAD4869048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6564C-477F-4772-8255-C760160E9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PPT배경화면\c028_128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39" name="Picture 15" descr="C:\Documents and Settings\JXSAMO\My Documents\My Pictures\아동부\주님께 드리는 나의 고백\주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00042"/>
            <a:ext cx="8501122" cy="4071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357694"/>
            <a:ext cx="2000264" cy="27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PPT배경화면\c028_128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C:\Documents and Settings\JXSAMO\My Documents\My Pictures\아동부\주님께 드리는 나의 고백\주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71480"/>
            <a:ext cx="8572560" cy="4143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357694"/>
            <a:ext cx="2000264" cy="27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PPT배경화면\c028_128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4" name="Picture 2" descr="C:\Documents and Settings\JXSAMO\My Documents\My Pictures\아동부\주님께 드리는 나의 고백\주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71480"/>
            <a:ext cx="8643998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357694"/>
            <a:ext cx="2000264" cy="27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PPT배경화면\c028_128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 descr="C:\Documents and Settings\JXSAMO\My Documents\My Pictures\아동부\주님께 드리는 나의 고백\주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71480"/>
            <a:ext cx="8501122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357694"/>
            <a:ext cx="2000264" cy="27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PPT배경화면\c028_128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2" name="Picture 2" descr="C:\Documents and Settings\JXSAMO\My Documents\My Pictures\아동부\주님께 드리는 나의 고백\주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8604"/>
            <a:ext cx="8786874" cy="4214842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357694"/>
            <a:ext cx="2000264" cy="27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PPT배경화면\c028_128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6" name="Picture 2" descr="C:\Documents and Settings\JXSAMO\My Documents\My Pictures\아동부\주님께 드리는 나의 고백\주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714356"/>
            <a:ext cx="8643998" cy="2857520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357694"/>
            <a:ext cx="2000264" cy="27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배유태</dc:creator>
  <cp:lastModifiedBy>배유태</cp:lastModifiedBy>
  <cp:revision>7</cp:revision>
  <dcterms:created xsi:type="dcterms:W3CDTF">2008-05-24T06:41:20Z</dcterms:created>
  <dcterms:modified xsi:type="dcterms:W3CDTF">2008-05-24T07:41:58Z</dcterms:modified>
</cp:coreProperties>
</file>